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ags/tag20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25"/>
  </p:notesMasterIdLst>
  <p:sldIdLst>
    <p:sldId id="287" r:id="rId3"/>
    <p:sldId id="264" r:id="rId4"/>
    <p:sldId id="266" r:id="rId5"/>
    <p:sldId id="272" r:id="rId6"/>
    <p:sldId id="285" r:id="rId7"/>
    <p:sldId id="280" r:id="rId8"/>
    <p:sldId id="273" r:id="rId9"/>
    <p:sldId id="281" r:id="rId10"/>
    <p:sldId id="268" r:id="rId11"/>
    <p:sldId id="282" r:id="rId12"/>
    <p:sldId id="283" r:id="rId13"/>
    <p:sldId id="284" r:id="rId14"/>
    <p:sldId id="279" r:id="rId15"/>
    <p:sldId id="269" r:id="rId16"/>
    <p:sldId id="275" r:id="rId17"/>
    <p:sldId id="276" r:id="rId18"/>
    <p:sldId id="277" r:id="rId19"/>
    <p:sldId id="278" r:id="rId20"/>
    <p:sldId id="274" r:id="rId21"/>
    <p:sldId id="270" r:id="rId22"/>
    <p:sldId id="288" r:id="rId23"/>
    <p:sldId id="289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2D2D"/>
    <a:srgbClr val="D6E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487070508231927"/>
          <c:y val="9.9697118826055836E-2"/>
          <c:w val="0.55404646862324025"/>
          <c:h val="0.83106970293486038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tx1">
                <a:lumMod val="50000"/>
                <a:lumOff val="50000"/>
                <a:alpha val="80000"/>
              </a:schemeClr>
            </a:solidFill>
            <a:ln w="19050">
              <a:noFill/>
            </a:ln>
            <a:effectLst/>
          </c:spPr>
          <c:dLbls>
            <c:dLbl>
              <c:idx val="0"/>
              <c:layout>
                <c:manualLayout>
                  <c:x val="1.3257575757575827E-2"/>
                  <c:y val="0.130681818181818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7651515151515152E-2"/>
                  <c:y val="1.9886363636363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3560606060606133E-2"/>
                  <c:y val="-0.116477272727272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4924242424242355E-2"/>
                  <c:y val="-9.3750000000000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7651515151515083E-2"/>
                  <c:y val="2.2727272727272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value 01</c:v>
                </c:pt>
                <c:pt idx="1">
                  <c:v>value 02</c:v>
                </c:pt>
                <c:pt idx="2">
                  <c:v>value 03</c:v>
                </c:pt>
                <c:pt idx="3">
                  <c:v>value 04</c:v>
                </c:pt>
                <c:pt idx="4">
                  <c:v>value 05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88020064"/>
        <c:axId val="1388028464"/>
      </c:radarChart>
      <c:catAx>
        <c:axId val="13880200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zh-CN"/>
          </a:p>
        </c:txPr>
        <c:crossAx val="1388028464"/>
        <c:crosses val="autoZero"/>
        <c:auto val="1"/>
        <c:lblAlgn val="ctr"/>
        <c:lblOffset val="100"/>
        <c:noMultiLvlLbl val="0"/>
      </c:catAx>
      <c:valAx>
        <c:axId val="13880284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88020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487070508231927"/>
          <c:y val="9.9697118826055836E-2"/>
          <c:w val="0.55404646862324025"/>
          <c:h val="0.83106970293486038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dLbls>
            <c:dLbl>
              <c:idx val="0"/>
              <c:layout>
                <c:manualLayout>
                  <c:x val="1.3257575757575827E-2"/>
                  <c:y val="0.130681818181818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7651515151515152E-2"/>
                  <c:y val="1.9886363636363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3560606060606133E-2"/>
                  <c:y val="-0.116477272727272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4924242424242355E-2"/>
                  <c:y val="-9.3750000000000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7651515151515083E-2"/>
                  <c:y val="2.2727272727272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value 01</c:v>
                </c:pt>
                <c:pt idx="1">
                  <c:v>value 02</c:v>
                </c:pt>
                <c:pt idx="2">
                  <c:v>value 03</c:v>
                </c:pt>
                <c:pt idx="3">
                  <c:v>value 04</c:v>
                </c:pt>
                <c:pt idx="4">
                  <c:v>value 05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88032384"/>
        <c:axId val="1388032944"/>
      </c:radarChart>
      <c:catAx>
        <c:axId val="13880323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zh-CN"/>
          </a:p>
        </c:txPr>
        <c:crossAx val="1388032944"/>
        <c:crosses val="autoZero"/>
        <c:auto val="1"/>
        <c:lblAlgn val="ctr"/>
        <c:lblOffset val="100"/>
        <c:noMultiLvlLbl val="0"/>
      </c:catAx>
      <c:valAx>
        <c:axId val="13880329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88032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vlaue01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"/>
            <c:invertIfNegative val="0"/>
            <c:bubble3D val="0"/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latin typeface="Calibri" panose="020F050202020403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zh-CN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vlaue01</c:v>
                </c:pt>
                <c:pt idx="1">
                  <c:v>vlaue02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vlaue02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vlaue01</c:v>
                </c:pt>
                <c:pt idx="1">
                  <c:v>vlaue02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overlap val="100"/>
        <c:axId val="1388023984"/>
        <c:axId val="1388027904"/>
      </c:barChart>
      <c:catAx>
        <c:axId val="1388023984"/>
        <c:scaling>
          <c:orientation val="minMax"/>
        </c:scaling>
        <c:delete val="0"/>
        <c:axPos val="l"/>
        <c:numFmt formatCode="General" sourceLinked="0"/>
        <c:majorTickMark val="in"/>
        <c:minorTickMark val="none"/>
        <c:tickLblPos val="nextTo"/>
        <c:txPr>
          <a:bodyPr/>
          <a:lstStyle/>
          <a:p>
            <a:pPr>
              <a:defRPr sz="1100" b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zh-CN"/>
          </a:p>
        </c:txPr>
        <c:crossAx val="1388027904"/>
        <c:crosses val="autoZero"/>
        <c:auto val="1"/>
        <c:lblAlgn val="ctr"/>
        <c:lblOffset val="100"/>
        <c:noMultiLvlLbl val="0"/>
      </c:catAx>
      <c:valAx>
        <c:axId val="138802790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1388023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vlaue01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Calibri" panose="020F050202020403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zh-CN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vlaue01</c:v>
                </c:pt>
                <c:pt idx="1">
                  <c:v>vlaue02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35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vlaue02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vlaue01</c:v>
                </c:pt>
                <c:pt idx="1">
                  <c:v>vlaue02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20</c:v>
                </c:pt>
                <c:pt idx="1">
                  <c:v>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388040224"/>
        <c:axId val="1388041904"/>
      </c:barChart>
      <c:catAx>
        <c:axId val="1388040224"/>
        <c:scaling>
          <c:orientation val="minMax"/>
        </c:scaling>
        <c:delete val="0"/>
        <c:axPos val="l"/>
        <c:numFmt formatCode="General" sourceLinked="0"/>
        <c:majorTickMark val="in"/>
        <c:minorTickMark val="none"/>
        <c:tickLblPos val="nextTo"/>
        <c:txPr>
          <a:bodyPr/>
          <a:lstStyle/>
          <a:p>
            <a:pPr>
              <a:defRPr sz="1100" b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zh-CN"/>
          </a:p>
        </c:txPr>
        <c:crossAx val="1388041904"/>
        <c:crosses val="autoZero"/>
        <c:auto val="1"/>
        <c:lblAlgn val="ctr"/>
        <c:lblOffset val="100"/>
        <c:noMultiLvlLbl val="0"/>
      </c:catAx>
      <c:valAx>
        <c:axId val="138804190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1388040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CCFB6-CE2B-431B-B63B-8A0E5C47C8BE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79857-3E28-4C90-825C-C38A910FF1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972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79857-3E28-4C90-825C-C38A910FF16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71437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4A87B-1402-48B6-AF43-B584EF02056F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3044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4A87B-1402-48B6-AF43-B584EF02056F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300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4A87B-1402-48B6-AF43-B584EF02056F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7460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4A87B-1402-48B6-AF43-B584EF02056F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53431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4A87B-1402-48B6-AF43-B584EF02056F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80699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4A87B-1402-48B6-AF43-B584EF02056F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75291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79857-3E28-4C90-825C-C38A910FF16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16110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79857-3E28-4C90-825C-C38A910FF16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541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4A87B-1402-48B6-AF43-B584EF02056F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0085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版权声明：</a:t>
            </a:r>
            <a:r>
              <a:rPr lang="en-US" altLang="ko-KR" dirty="0" smtClean="0"/>
              <a:t>300</a:t>
            </a:r>
            <a:r>
              <a:rPr lang="ko-KR" altLang="en-US" dirty="0" smtClean="0"/>
              <a:t>套精品模板商业授权，请联系</a:t>
            </a:r>
            <a:r>
              <a:rPr lang="en-US" altLang="ko-KR" dirty="0" smtClean="0"/>
              <a:t>【</a:t>
            </a:r>
            <a:r>
              <a:rPr lang="ko-KR" altLang="en-US" dirty="0" smtClean="0"/>
              <a:t>锐旗设计</a:t>
            </a:r>
            <a:r>
              <a:rPr lang="en-US" altLang="ko-KR" dirty="0" smtClean="0"/>
              <a:t>】:https://9ppt.taobao.com</a:t>
            </a:r>
            <a:r>
              <a:rPr lang="ko-KR" altLang="en-US" dirty="0" smtClean="0"/>
              <a:t>，专业</a:t>
            </a:r>
            <a:r>
              <a:rPr lang="en-US" altLang="ko-KR" dirty="0" smtClean="0"/>
              <a:t>PPT</a:t>
            </a:r>
            <a:r>
              <a:rPr lang="ko-KR" altLang="en-US" dirty="0" smtClean="0"/>
              <a:t>老师为你解决所有</a:t>
            </a:r>
            <a:r>
              <a:rPr lang="en-US" altLang="ko-KR" dirty="0" smtClean="0"/>
              <a:t>PPT</a:t>
            </a:r>
            <a:r>
              <a:rPr lang="ko-KR" altLang="en-US" dirty="0" smtClean="0"/>
              <a:t>问题！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4A87B-1402-48B6-AF43-B584EF02056F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1601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4A87B-1402-48B6-AF43-B584EF02056F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4355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4A87B-1402-48B6-AF43-B584EF02056F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7165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4A87B-1402-48B6-AF43-B584EF02056F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1511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4A87B-1402-48B6-AF43-B584EF02056F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3458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4A87B-1402-48B6-AF43-B584EF02056F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1476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版权声明：</a:t>
            </a:r>
            <a:r>
              <a:rPr lang="en-US" altLang="ko-KR" dirty="0" smtClean="0"/>
              <a:t>300</a:t>
            </a:r>
            <a:r>
              <a:rPr lang="ko-KR" altLang="en-US" dirty="0" smtClean="0"/>
              <a:t>套精品模板商业授权，请联系</a:t>
            </a:r>
            <a:r>
              <a:rPr lang="en-US" altLang="ko-KR" dirty="0" smtClean="0"/>
              <a:t>【</a:t>
            </a:r>
            <a:r>
              <a:rPr lang="ko-KR" altLang="en-US" dirty="0" smtClean="0"/>
              <a:t>锐旗设计</a:t>
            </a:r>
            <a:r>
              <a:rPr lang="en-US" altLang="ko-KR" dirty="0" smtClean="0"/>
              <a:t>】:https://9ppt.taobao.com</a:t>
            </a:r>
            <a:r>
              <a:rPr lang="ko-KR" altLang="en-US" dirty="0" smtClean="0"/>
              <a:t>，专业</a:t>
            </a:r>
            <a:r>
              <a:rPr lang="en-US" altLang="ko-KR" dirty="0" smtClean="0"/>
              <a:t>PPT</a:t>
            </a:r>
            <a:r>
              <a:rPr lang="ko-KR" altLang="en-US" dirty="0" smtClean="0"/>
              <a:t>老师为你解决所有</a:t>
            </a:r>
            <a:r>
              <a:rPr lang="en-US" altLang="ko-KR" dirty="0" smtClean="0"/>
              <a:t>PPT</a:t>
            </a:r>
            <a:r>
              <a:rPr lang="ko-KR" altLang="en-US" dirty="0" smtClean="0"/>
              <a:t>问题！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4A87B-1402-48B6-AF43-B584EF02056F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2819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1BBB-1695-42D8-9491-D28DC7CFDEA6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0316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1BBB-1695-42D8-9491-D28DC7CFDEA6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618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1BBB-1695-42D8-9491-D28DC7CFDEA6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2297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1BBB-1695-42D8-9491-D28DC7CFDEA6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6353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37488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1131628"/>
            <a:ext cx="12192000" cy="857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0376" y="184472"/>
            <a:ext cx="11136573" cy="587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 smtClean="0"/>
              <a:t>Slide main title</a:t>
            </a:r>
            <a:endParaRPr lang="ko-KR" altLang="en-US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0376" y="726527"/>
            <a:ext cx="11136573" cy="407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 smtClean="0"/>
              <a:t>Slide sub title</a:t>
            </a:r>
            <a:endParaRPr lang="ko-KR" alt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50863" y="6407464"/>
            <a:ext cx="1108920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 userDrawn="1"/>
        </p:nvGrpSpPr>
        <p:grpSpPr>
          <a:xfrm>
            <a:off x="10700385" y="6504441"/>
            <a:ext cx="960035" cy="178299"/>
            <a:chOff x="392324" y="1465385"/>
            <a:chExt cx="1388851" cy="567843"/>
          </a:xfrm>
        </p:grpSpPr>
        <p:sp>
          <p:nvSpPr>
            <p:cNvPr id="11" name="Rectangle 10"/>
            <p:cNvSpPr/>
            <p:nvPr/>
          </p:nvSpPr>
          <p:spPr>
            <a:xfrm>
              <a:off x="392324" y="1465385"/>
              <a:ext cx="979277" cy="5678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73444" y="1465385"/>
              <a:ext cx="117231" cy="56784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63944" y="1465385"/>
              <a:ext cx="117231" cy="56784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37771" y="6518015"/>
            <a:ext cx="602148" cy="151152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C33509E8-EDB3-4BFB-9C63-B01D176D43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6949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101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488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13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86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933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38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1BBB-1695-42D8-9491-D28DC7CFDEA6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6031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0653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123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8364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21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563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1BBB-1695-42D8-9491-D28DC7CFDEA6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57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1BBB-1695-42D8-9491-D28DC7CFDEA6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601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1BBB-1695-42D8-9491-D28DC7CFDEA6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0573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61160" y="365125"/>
            <a:ext cx="8869680" cy="671195"/>
          </a:xfrm>
        </p:spPr>
        <p:txBody>
          <a:bodyPr/>
          <a:lstStyle>
            <a:lvl1pPr algn="ctr">
              <a:defRPr b="1">
                <a:solidFill>
                  <a:srgbClr val="332D2D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1BBB-1695-42D8-9491-D28DC7CFDEA6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894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176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5339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1BBB-1695-42D8-9491-D28DC7CFDEA6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9056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11BBB-1695-42D8-9491-D28DC7CFDEA6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6532C-EE3F-40F0-86BE-983BA5E62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829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857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1"/>
          <p:cNvSpPr txBox="1">
            <a:spLocks/>
          </p:cNvSpPr>
          <p:nvPr/>
        </p:nvSpPr>
        <p:spPr>
          <a:xfrm>
            <a:off x="971307" y="1923757"/>
            <a:ext cx="6537325" cy="58749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4400" b="1" dirty="0" smtClean="0">
                <a:solidFill>
                  <a:schemeClr val="accent1"/>
                </a:solidFill>
              </a:rPr>
              <a:t>2017 ANNUAL REPORT</a:t>
            </a:r>
            <a:endParaRPr lang="ko-KR" altLang="en-US" sz="4400" b="1" dirty="0">
              <a:solidFill>
                <a:schemeClr val="accent1"/>
              </a:solidFill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971307" y="2571064"/>
            <a:ext cx="6537325" cy="3113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000" smtClean="0">
                <a:solidFill>
                  <a:schemeClr val="accent1"/>
                </a:solidFill>
              </a:rPr>
              <a:t>Presentation sub title</a:t>
            </a:r>
            <a:endParaRPr lang="ko-KR" altLang="en-US" sz="2000">
              <a:solidFill>
                <a:schemeClr val="accent1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971307" y="2942267"/>
            <a:ext cx="6147123" cy="586957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 latinLnBrk="0"/>
            <a:r>
              <a:rPr lang="en-US" altLang="ko-KR" sz="1600" b="0" dirty="0" err="1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Powerpoint</a:t>
            </a:r>
            <a:r>
              <a:rPr lang="en-US" altLang="ko-KR" sz="1600" b="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 is a complete presentation graphic package it gives you everything you need to produce a professional-looking presentation</a:t>
            </a:r>
          </a:p>
        </p:txBody>
      </p:sp>
      <p:grpSp>
        <p:nvGrpSpPr>
          <p:cNvPr id="12" name="Group 7"/>
          <p:cNvGrpSpPr/>
          <p:nvPr/>
        </p:nvGrpSpPr>
        <p:grpSpPr>
          <a:xfrm>
            <a:off x="1101970" y="753515"/>
            <a:ext cx="803030" cy="776406"/>
            <a:chOff x="1101969" y="1465385"/>
            <a:chExt cx="679206" cy="567843"/>
          </a:xfrm>
          <a:solidFill>
            <a:schemeClr val="accent2"/>
          </a:solidFill>
        </p:grpSpPr>
        <p:sp>
          <p:nvSpPr>
            <p:cNvPr id="13" name="Rectangle 4"/>
            <p:cNvSpPr/>
            <p:nvPr/>
          </p:nvSpPr>
          <p:spPr>
            <a:xfrm>
              <a:off x="1101969" y="1465385"/>
              <a:ext cx="2696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accent1"/>
                </a:solidFill>
              </a:endParaRPr>
            </a:p>
          </p:txBody>
        </p:sp>
        <p:sp>
          <p:nvSpPr>
            <p:cNvPr id="14" name="Rectangle 5"/>
            <p:cNvSpPr/>
            <p:nvPr/>
          </p:nvSpPr>
          <p:spPr>
            <a:xfrm>
              <a:off x="1473444" y="1465385"/>
              <a:ext cx="117231" cy="56784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accent1"/>
                </a:solidFill>
              </a:endParaRPr>
            </a:p>
          </p:txBody>
        </p:sp>
        <p:sp>
          <p:nvSpPr>
            <p:cNvPr id="15" name="Rectangle 6"/>
            <p:cNvSpPr/>
            <p:nvPr/>
          </p:nvSpPr>
          <p:spPr>
            <a:xfrm>
              <a:off x="1663944" y="1465385"/>
              <a:ext cx="117231" cy="56784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accent1"/>
                </a:solidFill>
              </a:endParaRPr>
            </a:p>
          </p:txBody>
        </p:sp>
      </p:grpSp>
      <p:cxnSp>
        <p:nvCxnSpPr>
          <p:cNvPr id="16" name="Straight Connector 9"/>
          <p:cNvCxnSpPr/>
          <p:nvPr/>
        </p:nvCxnSpPr>
        <p:spPr>
          <a:xfrm>
            <a:off x="1091823" y="2477365"/>
            <a:ext cx="641680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1704991" y="-571401"/>
            <a:ext cx="878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smtClean="0">
                <a:solidFill>
                  <a:schemeClr val="bg1">
                    <a:lumMod val="65000"/>
                  </a:schemeClr>
                </a:solidFill>
              </a:rPr>
              <a:t>更多精品</a:t>
            </a:r>
            <a:r>
              <a:rPr lang="en-US" altLang="zh-CN" sz="2400" smtClean="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2400" smtClean="0">
                <a:solidFill>
                  <a:schemeClr val="bg1">
                    <a:lumMod val="65000"/>
                  </a:schemeClr>
                </a:solidFill>
              </a:rPr>
              <a:t>模板下载：</a:t>
            </a:r>
            <a:r>
              <a:rPr lang="en-US" altLang="zh-CN" sz="2400" smtClean="0">
                <a:solidFill>
                  <a:schemeClr val="bg1">
                    <a:lumMod val="65000"/>
                  </a:schemeClr>
                </a:solidFill>
              </a:rPr>
              <a:t>https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://shop162430736.taobao.com</a:t>
            </a:r>
            <a:endParaRPr lang="zh-CN" altLang="en-US" sz="24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163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ko-KR"/>
              <a:t>SLIDE MAIN TITLE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smtClean="0">
                <a:latin typeface="Calibri" panose="020F0502020204030204" pitchFamily="34" charset="0"/>
              </a:rPr>
              <a:t>Slide sub title</a:t>
            </a:r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10</a:t>
            </a:fld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7021513" y="1996319"/>
            <a:ext cx="3322637" cy="3324225"/>
          </a:xfrm>
          <a:prstGeom prst="ellipse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670050" y="1996319"/>
            <a:ext cx="3322638" cy="3324225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7" name="文本框 3"/>
          <p:cNvSpPr txBox="1">
            <a:spLocks noChangeArrowheads="1"/>
          </p:cNvSpPr>
          <p:nvPr/>
        </p:nvSpPr>
        <p:spPr bwMode="auto">
          <a:xfrm>
            <a:off x="2254250" y="2466219"/>
            <a:ext cx="2154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>
                <a:solidFill>
                  <a:srgbClr val="F5F4DD"/>
                </a:solidFill>
                <a:latin typeface="Impact" panose="020B0806030902050204" pitchFamily="34" charset="0"/>
                <a:ea typeface="造字工房尚雅体演示版常规体" pitchFamily="50" charset="-122"/>
              </a:rPr>
              <a:t>40%</a:t>
            </a:r>
            <a:endParaRPr lang="zh-CN" altLang="en-US" sz="4000">
              <a:solidFill>
                <a:srgbClr val="F5F4DD"/>
              </a:solidFill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4344988" y="1996319"/>
            <a:ext cx="3324225" cy="3324225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9" name="文本框 39"/>
          <p:cNvSpPr txBox="1">
            <a:spLocks noChangeArrowheads="1"/>
          </p:cNvSpPr>
          <p:nvPr/>
        </p:nvSpPr>
        <p:spPr bwMode="auto">
          <a:xfrm>
            <a:off x="4930775" y="2466219"/>
            <a:ext cx="2152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>
                <a:solidFill>
                  <a:srgbClr val="F5F4DD"/>
                </a:solidFill>
                <a:latin typeface="Impact" panose="020B0806030902050204" pitchFamily="34" charset="0"/>
                <a:ea typeface="造字工房尚雅体演示版常规体" pitchFamily="50" charset="-122"/>
              </a:rPr>
              <a:t>40%</a:t>
            </a:r>
            <a:endParaRPr lang="zh-CN" altLang="en-US" sz="4000">
              <a:solidFill>
                <a:srgbClr val="F5F4DD"/>
              </a:solidFill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10" name="文本框 40"/>
          <p:cNvSpPr txBox="1">
            <a:spLocks noChangeArrowheads="1"/>
          </p:cNvSpPr>
          <p:nvPr/>
        </p:nvSpPr>
        <p:spPr bwMode="auto">
          <a:xfrm>
            <a:off x="7605713" y="2466219"/>
            <a:ext cx="21542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>
                <a:solidFill>
                  <a:srgbClr val="F5F4DD"/>
                </a:solidFill>
                <a:latin typeface="Impact" panose="020B0806030902050204" pitchFamily="34" charset="0"/>
                <a:ea typeface="造字工房尚雅体演示版常规体" pitchFamily="50" charset="-122"/>
              </a:rPr>
              <a:t>40%</a:t>
            </a:r>
            <a:endParaRPr lang="zh-CN" altLang="en-US" sz="4000">
              <a:solidFill>
                <a:srgbClr val="F5F4DD"/>
              </a:solidFill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11" name="文本框 46"/>
          <p:cNvSpPr txBox="1">
            <a:spLocks noChangeArrowheads="1"/>
          </p:cNvSpPr>
          <p:nvPr/>
        </p:nvSpPr>
        <p:spPr bwMode="auto">
          <a:xfrm>
            <a:off x="2254250" y="3196469"/>
            <a:ext cx="2154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rgbClr val="F5F4DD"/>
                </a:solidFill>
                <a:latin typeface="Impact" panose="020B0806030902050204" pitchFamily="34" charset="0"/>
                <a:ea typeface="造字工房尚雅体演示版常规体" pitchFamily="50" charset="-122"/>
              </a:rPr>
              <a:t>TEXT</a:t>
            </a:r>
            <a:endParaRPr lang="zh-CN" altLang="en-US" sz="2400">
              <a:solidFill>
                <a:srgbClr val="F5F4DD"/>
              </a:solidFill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12" name="文本框 47"/>
          <p:cNvSpPr txBox="1">
            <a:spLocks noChangeArrowheads="1"/>
          </p:cNvSpPr>
          <p:nvPr/>
        </p:nvSpPr>
        <p:spPr bwMode="auto">
          <a:xfrm>
            <a:off x="4930775" y="3220281"/>
            <a:ext cx="21526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rgbClr val="F5F4DD"/>
                </a:solidFill>
                <a:latin typeface="Impact" panose="020B0806030902050204" pitchFamily="34" charset="0"/>
                <a:ea typeface="造字工房尚雅体演示版常规体" pitchFamily="50" charset="-122"/>
              </a:rPr>
              <a:t>TEXT</a:t>
            </a:r>
            <a:endParaRPr lang="zh-CN" altLang="en-US" sz="2400">
              <a:solidFill>
                <a:srgbClr val="F5F4DD"/>
              </a:solidFill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13" name="文本框 48"/>
          <p:cNvSpPr txBox="1">
            <a:spLocks noChangeArrowheads="1"/>
          </p:cNvSpPr>
          <p:nvPr/>
        </p:nvSpPr>
        <p:spPr bwMode="auto">
          <a:xfrm>
            <a:off x="7605713" y="3220281"/>
            <a:ext cx="21542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rgbClr val="F5F4DD"/>
                </a:solidFill>
                <a:latin typeface="Impact" panose="020B0806030902050204" pitchFamily="34" charset="0"/>
                <a:ea typeface="造字工房尚雅体演示版常规体" pitchFamily="50" charset="-122"/>
              </a:rPr>
              <a:t>TEXT</a:t>
            </a:r>
            <a:endParaRPr lang="zh-CN" altLang="en-US" sz="2400">
              <a:solidFill>
                <a:srgbClr val="F5F4DD"/>
              </a:solidFill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2146820" y="5367394"/>
            <a:ext cx="2364268" cy="288032"/>
          </a:xfrm>
          <a:prstGeom prst="ellipse">
            <a:avLst/>
          </a:prstGeom>
          <a:solidFill>
            <a:schemeClr val="tx1">
              <a:alpha val="36000"/>
            </a:scheme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824953" y="5367394"/>
            <a:ext cx="2364268" cy="288032"/>
          </a:xfrm>
          <a:prstGeom prst="ellipse">
            <a:avLst/>
          </a:prstGeom>
          <a:solidFill>
            <a:schemeClr val="tx1">
              <a:alpha val="36000"/>
            </a:scheme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7503086" y="5367394"/>
            <a:ext cx="2364268" cy="288032"/>
          </a:xfrm>
          <a:prstGeom prst="ellipse">
            <a:avLst/>
          </a:prstGeom>
          <a:solidFill>
            <a:schemeClr val="tx1">
              <a:alpha val="36000"/>
            </a:scheme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18" name="五角星 17"/>
          <p:cNvSpPr/>
          <p:nvPr/>
        </p:nvSpPr>
        <p:spPr>
          <a:xfrm>
            <a:off x="5822950" y="4356931"/>
            <a:ext cx="287338" cy="287338"/>
          </a:xfrm>
          <a:prstGeom prst="star5">
            <a:avLst/>
          </a:prstGeom>
          <a:solidFill>
            <a:srgbClr val="F5F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19" name="五角星 18"/>
          <p:cNvSpPr/>
          <p:nvPr/>
        </p:nvSpPr>
        <p:spPr>
          <a:xfrm>
            <a:off x="5372100" y="4368044"/>
            <a:ext cx="288925" cy="287337"/>
          </a:xfrm>
          <a:prstGeom prst="star5">
            <a:avLst/>
          </a:prstGeom>
          <a:solidFill>
            <a:srgbClr val="F5F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20" name="五角星 19"/>
          <p:cNvSpPr/>
          <p:nvPr/>
        </p:nvSpPr>
        <p:spPr>
          <a:xfrm>
            <a:off x="6272213" y="4364869"/>
            <a:ext cx="287337" cy="288925"/>
          </a:xfrm>
          <a:prstGeom prst="star5">
            <a:avLst/>
          </a:prstGeom>
          <a:solidFill>
            <a:srgbClr val="F5F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21" name="五角星 20"/>
          <p:cNvSpPr/>
          <p:nvPr/>
        </p:nvSpPr>
        <p:spPr>
          <a:xfrm>
            <a:off x="8602663" y="4342644"/>
            <a:ext cx="287337" cy="288925"/>
          </a:xfrm>
          <a:prstGeom prst="star5">
            <a:avLst/>
          </a:prstGeom>
          <a:solidFill>
            <a:srgbClr val="F5F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22" name="五角星 21"/>
          <p:cNvSpPr/>
          <p:nvPr/>
        </p:nvSpPr>
        <p:spPr>
          <a:xfrm>
            <a:off x="8151813" y="4353756"/>
            <a:ext cx="288925" cy="287338"/>
          </a:xfrm>
          <a:prstGeom prst="star5">
            <a:avLst/>
          </a:prstGeom>
          <a:solidFill>
            <a:srgbClr val="F5F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23" name="五角星 22"/>
          <p:cNvSpPr/>
          <p:nvPr/>
        </p:nvSpPr>
        <p:spPr>
          <a:xfrm>
            <a:off x="9051925" y="4350581"/>
            <a:ext cx="288925" cy="288925"/>
          </a:xfrm>
          <a:prstGeom prst="star5">
            <a:avLst/>
          </a:prstGeom>
          <a:solidFill>
            <a:srgbClr val="F5F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24" name="五角星 23"/>
          <p:cNvSpPr/>
          <p:nvPr/>
        </p:nvSpPr>
        <p:spPr>
          <a:xfrm>
            <a:off x="3221038" y="4342644"/>
            <a:ext cx="287337" cy="288925"/>
          </a:xfrm>
          <a:prstGeom prst="star5">
            <a:avLst/>
          </a:prstGeom>
          <a:solidFill>
            <a:srgbClr val="F5F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25" name="五角星 24"/>
          <p:cNvSpPr/>
          <p:nvPr/>
        </p:nvSpPr>
        <p:spPr>
          <a:xfrm>
            <a:off x="2771775" y="4353756"/>
            <a:ext cx="287338" cy="287338"/>
          </a:xfrm>
          <a:prstGeom prst="star5">
            <a:avLst/>
          </a:prstGeom>
          <a:solidFill>
            <a:srgbClr val="F5F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26" name="五角星 25"/>
          <p:cNvSpPr/>
          <p:nvPr/>
        </p:nvSpPr>
        <p:spPr>
          <a:xfrm>
            <a:off x="3670300" y="4350581"/>
            <a:ext cx="288925" cy="288925"/>
          </a:xfrm>
          <a:prstGeom prst="star5">
            <a:avLst/>
          </a:prstGeom>
          <a:solidFill>
            <a:srgbClr val="F5F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27" name="矩形 26"/>
          <p:cNvSpPr/>
          <p:nvPr>
            <p:custDataLst>
              <p:tags r:id="rId1"/>
            </p:custDataLst>
          </p:nvPr>
        </p:nvSpPr>
        <p:spPr>
          <a:xfrm>
            <a:off x="1704991" y="-571401"/>
            <a:ext cx="878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smtClean="0">
                <a:solidFill>
                  <a:schemeClr val="bg1">
                    <a:lumMod val="65000"/>
                  </a:schemeClr>
                </a:solidFill>
              </a:rPr>
              <a:t>更多精品</a:t>
            </a:r>
            <a:r>
              <a:rPr lang="en-US" altLang="zh-CN" sz="2400" smtClean="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2400" smtClean="0">
                <a:solidFill>
                  <a:schemeClr val="bg1">
                    <a:lumMod val="65000"/>
                  </a:schemeClr>
                </a:solidFill>
              </a:rPr>
              <a:t>模板下载：</a:t>
            </a:r>
            <a:r>
              <a:rPr lang="en-US" altLang="zh-CN" sz="2400" smtClean="0">
                <a:solidFill>
                  <a:schemeClr val="bg1">
                    <a:lumMod val="65000"/>
                  </a:schemeClr>
                </a:solidFill>
              </a:rPr>
              <a:t>https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://shop162430736.taobao.com</a:t>
            </a:r>
            <a:endParaRPr lang="zh-CN" altLang="en-US" sz="24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49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ko-KR"/>
              <a:t>SLIDE MAIN TITLE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smtClean="0">
                <a:latin typeface="Calibri" panose="020F0502020204030204" pitchFamily="34" charset="0"/>
              </a:rPr>
              <a:t>Slide sub title</a:t>
            </a:r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11</a:t>
            </a:fld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等腰三角形 4"/>
          <p:cNvSpPr/>
          <p:nvPr/>
        </p:nvSpPr>
        <p:spPr>
          <a:xfrm rot="5400000">
            <a:off x="4125913" y="3501073"/>
            <a:ext cx="1885950" cy="188595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 rot="10800000">
            <a:off x="4083050" y="2061210"/>
            <a:ext cx="1887538" cy="188595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 flipH="1">
            <a:off x="5549900" y="3482023"/>
            <a:ext cx="1887538" cy="188595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 rot="16200000" flipH="1">
            <a:off x="5521325" y="2042160"/>
            <a:ext cx="1885950" cy="188595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文本框 36"/>
          <p:cNvSpPr txBox="1">
            <a:spLocks noChangeArrowheads="1"/>
          </p:cNvSpPr>
          <p:nvPr/>
        </p:nvSpPr>
        <p:spPr bwMode="auto">
          <a:xfrm>
            <a:off x="7956550" y="2127885"/>
            <a:ext cx="1584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>
                <a:latin typeface="Impact" panose="020B0806030902050204" pitchFamily="34" charset="0"/>
                <a:ea typeface="Hiragino Sans GB W3" pitchFamily="34" charset="-122"/>
              </a:rPr>
              <a:t>Enter your title</a:t>
            </a:r>
            <a:endParaRPr lang="zh-CN" altLang="en-US" sz="1600">
              <a:latin typeface="Impact" panose="020B0806030902050204" pitchFamily="34" charset="0"/>
              <a:ea typeface="Hiragino Sans GB W3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053388" y="2359660"/>
            <a:ext cx="2252662" cy="819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ct val="40000"/>
              </a:spcAft>
              <a:buClr>
                <a:srgbClr val="292929"/>
              </a:buClr>
              <a:defRPr/>
            </a:pPr>
            <a:r>
              <a:rPr lang="en-US" altLang="zh-CN" sz="1050" dirty="0"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This text can be replaced with your own text. All phrases can be replaced with your own text</a:t>
            </a:r>
            <a:r>
              <a:rPr lang="en-US" altLang="zh-CN" sz="1050" noProof="1"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 </a:t>
            </a:r>
            <a:endParaRPr lang="de-DE" altLang="zh-CN" sz="1050" dirty="0">
              <a:latin typeface="Hiragino Sans GB W3" panose="020B0300000000000000" pitchFamily="34" charset="-122"/>
              <a:ea typeface="Hiragino Sans GB W3" panose="020B0300000000000000" pitchFamily="34" charset="-122"/>
            </a:endParaRPr>
          </a:p>
        </p:txBody>
      </p:sp>
      <p:sp>
        <p:nvSpPr>
          <p:cNvPr id="11" name="文本框 38"/>
          <p:cNvSpPr txBox="1">
            <a:spLocks noChangeArrowheads="1"/>
          </p:cNvSpPr>
          <p:nvPr/>
        </p:nvSpPr>
        <p:spPr bwMode="auto">
          <a:xfrm>
            <a:off x="7956550" y="3947160"/>
            <a:ext cx="1584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>
                <a:latin typeface="Impact" panose="020B0806030902050204" pitchFamily="34" charset="0"/>
                <a:ea typeface="Hiragino Sans GB W3" pitchFamily="34" charset="-122"/>
              </a:rPr>
              <a:t>Enter your title</a:t>
            </a:r>
            <a:endParaRPr lang="zh-CN" altLang="en-US" sz="1600">
              <a:latin typeface="Impact" panose="020B0806030902050204" pitchFamily="34" charset="0"/>
              <a:ea typeface="Hiragino Sans GB W3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053388" y="4178935"/>
            <a:ext cx="2252662" cy="819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ct val="40000"/>
              </a:spcAft>
              <a:buClr>
                <a:srgbClr val="292929"/>
              </a:buClr>
              <a:defRPr/>
            </a:pPr>
            <a:r>
              <a:rPr lang="en-US" altLang="zh-CN" sz="1050" dirty="0"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This text can be replaced with your own text. All phrases can be replaced with your own text</a:t>
            </a:r>
            <a:r>
              <a:rPr lang="en-US" altLang="zh-CN" sz="1050" noProof="1"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 </a:t>
            </a:r>
            <a:endParaRPr lang="de-DE" altLang="zh-CN" sz="1050" dirty="0">
              <a:latin typeface="Hiragino Sans GB W3" panose="020B0300000000000000" pitchFamily="34" charset="-122"/>
              <a:ea typeface="Hiragino Sans GB W3" panose="020B0300000000000000" pitchFamily="34" charset="-122"/>
            </a:endParaRPr>
          </a:p>
        </p:txBody>
      </p:sp>
      <p:sp>
        <p:nvSpPr>
          <p:cNvPr id="13" name="文本框 40"/>
          <p:cNvSpPr txBox="1">
            <a:spLocks noChangeArrowheads="1"/>
          </p:cNvSpPr>
          <p:nvPr/>
        </p:nvSpPr>
        <p:spPr bwMode="auto">
          <a:xfrm>
            <a:off x="1214438" y="3947160"/>
            <a:ext cx="1584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>
                <a:latin typeface="Impact" panose="020B0806030902050204" pitchFamily="34" charset="0"/>
                <a:ea typeface="Hiragino Sans GB W3" pitchFamily="34" charset="-122"/>
              </a:rPr>
              <a:t>Enter your title</a:t>
            </a:r>
            <a:endParaRPr lang="zh-CN" altLang="en-US" sz="1600">
              <a:latin typeface="Impact" panose="020B0806030902050204" pitchFamily="34" charset="0"/>
              <a:ea typeface="Hiragino Sans GB W3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311275" y="4178935"/>
            <a:ext cx="2251075" cy="819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ct val="40000"/>
              </a:spcAft>
              <a:buClr>
                <a:srgbClr val="292929"/>
              </a:buClr>
              <a:defRPr/>
            </a:pPr>
            <a:r>
              <a:rPr lang="en-US" altLang="zh-CN" sz="1050" dirty="0"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This text can be replaced with your own text. All phrases can be replaced with your own text</a:t>
            </a:r>
            <a:r>
              <a:rPr lang="en-US" altLang="zh-CN" sz="1050" noProof="1"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 </a:t>
            </a:r>
            <a:endParaRPr lang="de-DE" altLang="zh-CN" sz="1050" dirty="0">
              <a:latin typeface="Hiragino Sans GB W3" panose="020B0300000000000000" pitchFamily="34" charset="-122"/>
              <a:ea typeface="Hiragino Sans GB W3" panose="020B0300000000000000" pitchFamily="34" charset="-122"/>
            </a:endParaRPr>
          </a:p>
        </p:txBody>
      </p:sp>
      <p:sp>
        <p:nvSpPr>
          <p:cNvPr id="16" name="文本框 42"/>
          <p:cNvSpPr txBox="1">
            <a:spLocks noChangeArrowheads="1"/>
          </p:cNvSpPr>
          <p:nvPr/>
        </p:nvSpPr>
        <p:spPr bwMode="auto">
          <a:xfrm>
            <a:off x="1214438" y="2096135"/>
            <a:ext cx="1584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>
                <a:latin typeface="Impact" panose="020B0806030902050204" pitchFamily="34" charset="0"/>
                <a:ea typeface="Hiragino Sans GB W3" pitchFamily="34" charset="-122"/>
              </a:rPr>
              <a:t>Enter your title</a:t>
            </a:r>
            <a:endParaRPr lang="zh-CN" altLang="en-US" sz="1600">
              <a:latin typeface="Impact" panose="020B0806030902050204" pitchFamily="34" charset="0"/>
              <a:ea typeface="Hiragino Sans GB W3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311275" y="2327910"/>
            <a:ext cx="2251075" cy="819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ct val="40000"/>
              </a:spcAft>
              <a:buClr>
                <a:srgbClr val="292929"/>
              </a:buClr>
              <a:defRPr/>
            </a:pPr>
            <a:r>
              <a:rPr lang="en-US" altLang="zh-CN" sz="1050" dirty="0"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This text can be replaced with your own text. All phrases can be replaced with your own text</a:t>
            </a:r>
            <a:r>
              <a:rPr lang="en-US" altLang="zh-CN" sz="1050" noProof="1"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 </a:t>
            </a:r>
            <a:endParaRPr lang="de-DE" altLang="zh-CN" sz="1050" dirty="0">
              <a:latin typeface="Hiragino Sans GB W3" panose="020B0300000000000000" pitchFamily="34" charset="-122"/>
              <a:ea typeface="Hiragino Sans GB W3" panose="020B0300000000000000" pitchFamily="34" charset="-122"/>
            </a:endParaRPr>
          </a:p>
        </p:txBody>
      </p:sp>
      <p:sp>
        <p:nvSpPr>
          <p:cNvPr id="18" name="矩形 17"/>
          <p:cNvSpPr/>
          <p:nvPr>
            <p:custDataLst>
              <p:tags r:id="rId1"/>
            </p:custDataLst>
          </p:nvPr>
        </p:nvSpPr>
        <p:spPr>
          <a:xfrm>
            <a:off x="1704991" y="-571401"/>
            <a:ext cx="878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smtClean="0">
                <a:solidFill>
                  <a:schemeClr val="bg1">
                    <a:lumMod val="65000"/>
                  </a:schemeClr>
                </a:solidFill>
              </a:rPr>
              <a:t>更多精品</a:t>
            </a:r>
            <a:r>
              <a:rPr lang="en-US" altLang="zh-CN" sz="2400" smtClean="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2400" smtClean="0">
                <a:solidFill>
                  <a:schemeClr val="bg1">
                    <a:lumMod val="65000"/>
                  </a:schemeClr>
                </a:solidFill>
              </a:rPr>
              <a:t>模板下载：</a:t>
            </a:r>
            <a:r>
              <a:rPr lang="en-US" altLang="zh-CN" sz="2400" smtClean="0">
                <a:solidFill>
                  <a:schemeClr val="bg1">
                    <a:lumMod val="65000"/>
                  </a:schemeClr>
                </a:solidFill>
              </a:rPr>
              <a:t>https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://shop162430736.taobao.com</a:t>
            </a:r>
            <a:endParaRPr lang="zh-CN" altLang="en-US" sz="24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9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ko-KR"/>
              <a:t>SLIDE MAIN TITLE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smtClean="0">
                <a:latin typeface="Calibri" panose="020F0502020204030204" pitchFamily="34" charset="0"/>
              </a:rPr>
              <a:t>Slide sub title</a:t>
            </a:r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12</a:t>
            </a:fld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五边形 4"/>
          <p:cNvSpPr/>
          <p:nvPr/>
        </p:nvSpPr>
        <p:spPr>
          <a:xfrm>
            <a:off x="7680325" y="2063251"/>
            <a:ext cx="2808288" cy="2376488"/>
          </a:xfrm>
          <a:prstGeom prst="homePlate">
            <a:avLst>
              <a:gd name="adj" fmla="val 31343"/>
            </a:avLst>
          </a:prstGeom>
          <a:solidFill>
            <a:schemeClr val="accent5"/>
          </a:solidFill>
          <a:ln>
            <a:solidFill>
              <a:srgbClr val="F5F4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73600" y="2063251"/>
            <a:ext cx="2808288" cy="2376488"/>
          </a:xfrm>
          <a:prstGeom prst="rect">
            <a:avLst/>
          </a:prstGeom>
          <a:solidFill>
            <a:schemeClr val="accent3"/>
          </a:solidFill>
          <a:ln>
            <a:solidFill>
              <a:srgbClr val="F5F4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7" name="五边形 6"/>
          <p:cNvSpPr/>
          <p:nvPr/>
        </p:nvSpPr>
        <p:spPr>
          <a:xfrm flipH="1">
            <a:off x="1666875" y="2063251"/>
            <a:ext cx="2808288" cy="2376488"/>
          </a:xfrm>
          <a:prstGeom prst="homePlate">
            <a:avLst>
              <a:gd name="adj" fmla="val 31343"/>
            </a:avLst>
          </a:prstGeom>
          <a:solidFill>
            <a:schemeClr val="accent1"/>
          </a:solidFill>
          <a:ln>
            <a:solidFill>
              <a:srgbClr val="F5F4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8" name="文本框 38"/>
          <p:cNvSpPr txBox="1">
            <a:spLocks noChangeArrowheads="1"/>
          </p:cNvSpPr>
          <p:nvPr/>
        </p:nvSpPr>
        <p:spPr bwMode="auto">
          <a:xfrm>
            <a:off x="2882900" y="2525214"/>
            <a:ext cx="10080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28%</a:t>
            </a:r>
            <a:endParaRPr lang="zh-CN" altLang="en-US" sz="2800">
              <a:solidFill>
                <a:schemeClr val="bg1"/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9" name="文本框 42"/>
          <p:cNvSpPr txBox="1">
            <a:spLocks noChangeArrowheads="1"/>
          </p:cNvSpPr>
          <p:nvPr/>
        </p:nvSpPr>
        <p:spPr bwMode="auto">
          <a:xfrm>
            <a:off x="2457450" y="3098301"/>
            <a:ext cx="16779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en-US" altLang="zh-CN" sz="800">
                <a:solidFill>
                  <a:schemeClr val="bg1"/>
                </a:solidFill>
                <a:latin typeface="Hiragino Sans GB W3" pitchFamily="34" charset="-122"/>
                <a:ea typeface="Hiragino Sans GB W3" pitchFamily="34" charset="-122"/>
              </a:rPr>
              <a:t>This text can be replaced with your own text. All phrases can be replaced with your own text</a:t>
            </a:r>
            <a:r>
              <a:rPr lang="en-US" altLang="zh-CN" sz="800" noProof="1">
                <a:solidFill>
                  <a:schemeClr val="bg1"/>
                </a:solidFill>
                <a:latin typeface="Hiragino Sans GB W3" pitchFamily="34" charset="-122"/>
                <a:ea typeface="Hiragino Sans GB W3" pitchFamily="34" charset="-122"/>
              </a:rPr>
              <a:t> </a:t>
            </a:r>
            <a:endParaRPr lang="de-DE" altLang="zh-CN" sz="800">
              <a:solidFill>
                <a:schemeClr val="bg1"/>
              </a:solidFill>
              <a:latin typeface="Hiragino Sans GB W3" pitchFamily="34" charset="-122"/>
              <a:ea typeface="Hiragino Sans GB W3" pitchFamily="34" charset="-122"/>
            </a:endParaRPr>
          </a:p>
        </p:txBody>
      </p:sp>
      <p:sp>
        <p:nvSpPr>
          <p:cNvPr id="10" name="文本框 50"/>
          <p:cNvSpPr txBox="1">
            <a:spLocks noChangeArrowheads="1"/>
          </p:cNvSpPr>
          <p:nvPr/>
        </p:nvSpPr>
        <p:spPr bwMode="auto">
          <a:xfrm>
            <a:off x="5662613" y="2525214"/>
            <a:ext cx="10096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28%</a:t>
            </a:r>
            <a:endParaRPr lang="zh-CN" altLang="en-US" sz="2800">
              <a:solidFill>
                <a:schemeClr val="bg1"/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11" name="文本框 51"/>
          <p:cNvSpPr txBox="1">
            <a:spLocks noChangeArrowheads="1"/>
          </p:cNvSpPr>
          <p:nvPr/>
        </p:nvSpPr>
        <p:spPr bwMode="auto">
          <a:xfrm>
            <a:off x="5237163" y="3098301"/>
            <a:ext cx="1677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en-US" altLang="zh-CN" sz="800">
                <a:solidFill>
                  <a:schemeClr val="bg1"/>
                </a:solidFill>
                <a:latin typeface="Hiragino Sans GB W3" pitchFamily="34" charset="-122"/>
                <a:ea typeface="Hiragino Sans GB W3" pitchFamily="34" charset="-122"/>
              </a:rPr>
              <a:t>This text can be replaced with your own text. All phrases can be replaced with your own text</a:t>
            </a:r>
            <a:r>
              <a:rPr lang="en-US" altLang="zh-CN" sz="800" noProof="1">
                <a:solidFill>
                  <a:schemeClr val="bg1"/>
                </a:solidFill>
                <a:latin typeface="Hiragino Sans GB W3" pitchFamily="34" charset="-122"/>
                <a:ea typeface="Hiragino Sans GB W3" pitchFamily="34" charset="-122"/>
              </a:rPr>
              <a:t> </a:t>
            </a:r>
            <a:endParaRPr lang="de-DE" altLang="zh-CN" sz="800">
              <a:solidFill>
                <a:schemeClr val="bg1"/>
              </a:solidFill>
              <a:latin typeface="Hiragino Sans GB W3" pitchFamily="34" charset="-122"/>
              <a:ea typeface="Hiragino Sans GB W3" pitchFamily="34" charset="-122"/>
            </a:endParaRPr>
          </a:p>
        </p:txBody>
      </p:sp>
      <p:sp>
        <p:nvSpPr>
          <p:cNvPr id="12" name="文本框 52"/>
          <p:cNvSpPr txBox="1">
            <a:spLocks noChangeArrowheads="1"/>
          </p:cNvSpPr>
          <p:nvPr/>
        </p:nvSpPr>
        <p:spPr bwMode="auto">
          <a:xfrm>
            <a:off x="8472488" y="2525214"/>
            <a:ext cx="10080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28%</a:t>
            </a:r>
            <a:endParaRPr lang="zh-CN" altLang="en-US" sz="2800">
              <a:solidFill>
                <a:schemeClr val="bg1"/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13" name="文本框 53"/>
          <p:cNvSpPr txBox="1">
            <a:spLocks noChangeArrowheads="1"/>
          </p:cNvSpPr>
          <p:nvPr/>
        </p:nvSpPr>
        <p:spPr bwMode="auto">
          <a:xfrm>
            <a:off x="8045450" y="3098301"/>
            <a:ext cx="16779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en-US" altLang="zh-CN" sz="800">
                <a:solidFill>
                  <a:schemeClr val="bg1"/>
                </a:solidFill>
                <a:latin typeface="Hiragino Sans GB W3" pitchFamily="34" charset="-122"/>
                <a:ea typeface="Hiragino Sans GB W3" pitchFamily="34" charset="-122"/>
              </a:rPr>
              <a:t>This text can be replaced with your own text. All phrases can be replaced with your own text</a:t>
            </a:r>
            <a:r>
              <a:rPr lang="en-US" altLang="zh-CN" sz="800" noProof="1">
                <a:solidFill>
                  <a:schemeClr val="bg1"/>
                </a:solidFill>
                <a:latin typeface="Hiragino Sans GB W3" pitchFamily="34" charset="-122"/>
                <a:ea typeface="Hiragino Sans GB W3" pitchFamily="34" charset="-122"/>
              </a:rPr>
              <a:t> </a:t>
            </a:r>
            <a:endParaRPr lang="de-DE" altLang="zh-CN" sz="800">
              <a:solidFill>
                <a:schemeClr val="bg1"/>
              </a:solidFill>
              <a:latin typeface="Hiragino Sans GB W3" pitchFamily="34" charset="-122"/>
              <a:ea typeface="Hiragino Sans GB W3" pitchFamily="34" charset="-122"/>
            </a:endParaRPr>
          </a:p>
        </p:txBody>
      </p:sp>
      <p:sp>
        <p:nvSpPr>
          <p:cNvPr id="15" name="矩形 54"/>
          <p:cNvSpPr>
            <a:spLocks noChangeArrowheads="1"/>
          </p:cNvSpPr>
          <p:nvPr/>
        </p:nvSpPr>
        <p:spPr bwMode="auto">
          <a:xfrm>
            <a:off x="2243138" y="4665164"/>
            <a:ext cx="2662237" cy="89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en-US" altLang="zh-CN" sz="1200">
                <a:latin typeface="Hiragino Sans GB W3" pitchFamily="34" charset="-122"/>
                <a:ea typeface="Hiragino Sans GB W3" pitchFamily="34" charset="-122"/>
              </a:rPr>
              <a:t>This text can be replaced with your own text. All phrases can be replaced with your own text</a:t>
            </a:r>
            <a:r>
              <a:rPr lang="en-US" altLang="zh-CN" sz="1200" noProof="1">
                <a:latin typeface="Hiragino Sans GB W3" pitchFamily="34" charset="-122"/>
                <a:ea typeface="Hiragino Sans GB W3" pitchFamily="34" charset="-122"/>
              </a:rPr>
              <a:t> </a:t>
            </a:r>
            <a:endParaRPr lang="de-DE" altLang="zh-CN" sz="1200">
              <a:latin typeface="Hiragino Sans GB W3" pitchFamily="34" charset="-122"/>
              <a:ea typeface="Hiragino Sans GB W3" pitchFamily="34" charset="-122"/>
            </a:endParaRPr>
          </a:p>
        </p:txBody>
      </p:sp>
      <p:sp>
        <p:nvSpPr>
          <p:cNvPr id="16" name="矩形 55"/>
          <p:cNvSpPr>
            <a:spLocks noChangeArrowheads="1"/>
          </p:cNvSpPr>
          <p:nvPr/>
        </p:nvSpPr>
        <p:spPr bwMode="auto">
          <a:xfrm>
            <a:off x="4835525" y="4665164"/>
            <a:ext cx="26638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en-US" altLang="zh-CN" sz="1200">
                <a:latin typeface="Hiragino Sans GB W3" pitchFamily="34" charset="-122"/>
                <a:ea typeface="Hiragino Sans GB W3" pitchFamily="34" charset="-122"/>
              </a:rPr>
              <a:t>This text can be replaced with your own text. All phrases can be replaced with your own text</a:t>
            </a:r>
            <a:r>
              <a:rPr lang="en-US" altLang="zh-CN" sz="1200" noProof="1">
                <a:latin typeface="Hiragino Sans GB W3" pitchFamily="34" charset="-122"/>
                <a:ea typeface="Hiragino Sans GB W3" pitchFamily="34" charset="-122"/>
              </a:rPr>
              <a:t> </a:t>
            </a:r>
            <a:endParaRPr lang="de-DE" altLang="zh-CN" sz="1200">
              <a:latin typeface="Hiragino Sans GB W3" pitchFamily="34" charset="-122"/>
              <a:ea typeface="Hiragino Sans GB W3" pitchFamily="34" charset="-122"/>
            </a:endParaRPr>
          </a:p>
        </p:txBody>
      </p:sp>
      <p:sp>
        <p:nvSpPr>
          <p:cNvPr id="17" name="矩形 56"/>
          <p:cNvSpPr>
            <a:spLocks noChangeArrowheads="1"/>
          </p:cNvSpPr>
          <p:nvPr/>
        </p:nvSpPr>
        <p:spPr bwMode="auto">
          <a:xfrm>
            <a:off x="7429500" y="4665164"/>
            <a:ext cx="26622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en-US" altLang="zh-CN" sz="1200">
                <a:latin typeface="Hiragino Sans GB W3" pitchFamily="34" charset="-122"/>
                <a:ea typeface="Hiragino Sans GB W3" pitchFamily="34" charset="-122"/>
              </a:rPr>
              <a:t>This text can be replaced with your own text. All phrases can be replaced with your own text</a:t>
            </a:r>
            <a:r>
              <a:rPr lang="en-US" altLang="zh-CN" sz="1200" noProof="1">
                <a:latin typeface="Hiragino Sans GB W3" pitchFamily="34" charset="-122"/>
                <a:ea typeface="Hiragino Sans GB W3" pitchFamily="34" charset="-122"/>
              </a:rPr>
              <a:t> </a:t>
            </a:r>
            <a:endParaRPr lang="de-DE" altLang="zh-CN" sz="1200">
              <a:latin typeface="Hiragino Sans GB W3" pitchFamily="34" charset="-122"/>
              <a:ea typeface="Hiragino Sans GB W3" pitchFamily="34" charset="-122"/>
            </a:endParaRPr>
          </a:p>
        </p:txBody>
      </p:sp>
      <p:sp>
        <p:nvSpPr>
          <p:cNvPr id="18" name="矩形 17"/>
          <p:cNvSpPr/>
          <p:nvPr>
            <p:custDataLst>
              <p:tags r:id="rId1"/>
            </p:custDataLst>
          </p:nvPr>
        </p:nvSpPr>
        <p:spPr>
          <a:xfrm>
            <a:off x="1704991" y="-571401"/>
            <a:ext cx="878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smtClean="0">
                <a:solidFill>
                  <a:schemeClr val="bg1">
                    <a:lumMod val="65000"/>
                  </a:schemeClr>
                </a:solidFill>
              </a:rPr>
              <a:t>更多精品</a:t>
            </a:r>
            <a:r>
              <a:rPr lang="en-US" altLang="zh-CN" sz="2400" smtClean="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2400" smtClean="0">
                <a:solidFill>
                  <a:schemeClr val="bg1">
                    <a:lumMod val="65000"/>
                  </a:schemeClr>
                </a:solidFill>
              </a:rPr>
              <a:t>模板下载：</a:t>
            </a:r>
            <a:r>
              <a:rPr lang="en-US" altLang="zh-CN" sz="2400" smtClean="0">
                <a:solidFill>
                  <a:schemeClr val="bg1">
                    <a:lumMod val="65000"/>
                  </a:schemeClr>
                </a:solidFill>
              </a:rPr>
              <a:t>https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://shop162430736.taobao.com</a:t>
            </a:r>
            <a:endParaRPr lang="zh-CN" altLang="en-US" sz="24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16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ko-KR"/>
              <a:t>SLIDE MAIN TITLE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smtClean="0">
                <a:latin typeface="Calibri" panose="020F0502020204030204" pitchFamily="34" charset="0"/>
              </a:rPr>
              <a:t>Slide sub title</a:t>
            </a:r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13</a:t>
            </a:fld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60315" y="1260897"/>
            <a:ext cx="11190763" cy="309958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 latinLnBrk="0"/>
            <a:r>
              <a:rPr lang="en-US" altLang="ko-KR" sz="14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>Our user-friendly and functional search engine helps you locate the right templates, effectively saving your time.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6584">
            <a:off x="8026082" y="1739782"/>
            <a:ext cx="3756303" cy="4359167"/>
          </a:xfrm>
          <a:prstGeom prst="rect">
            <a:avLst/>
          </a:prstGeom>
        </p:spPr>
      </p:pic>
      <p:graphicFrame>
        <p:nvGraphicFramePr>
          <p:cNvPr id="7" name="차트 8"/>
          <p:cNvGraphicFramePr/>
          <p:nvPr>
            <p:extLst>
              <p:ext uri="{D42A27DB-BD31-4B8C-83A1-F6EECF244321}">
                <p14:modId xmlns:p14="http://schemas.microsoft.com/office/powerpoint/2010/main" val="2802112111"/>
              </p:ext>
            </p:extLst>
          </p:nvPr>
        </p:nvGraphicFramePr>
        <p:xfrm>
          <a:off x="213360" y="2588386"/>
          <a:ext cx="4358640" cy="3980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차트 8"/>
          <p:cNvGraphicFramePr/>
          <p:nvPr>
            <p:extLst>
              <p:ext uri="{D42A27DB-BD31-4B8C-83A1-F6EECF244321}">
                <p14:modId xmlns:p14="http://schemas.microsoft.com/office/powerpoint/2010/main" val="2077023922"/>
              </p:ext>
            </p:extLst>
          </p:nvPr>
        </p:nvGraphicFramePr>
        <p:xfrm>
          <a:off x="4476075" y="2588386"/>
          <a:ext cx="4358640" cy="3980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456454" y="2480902"/>
            <a:ext cx="3750463" cy="343813"/>
            <a:chOff x="460315" y="5008745"/>
            <a:chExt cx="2765537" cy="343813"/>
          </a:xfrm>
        </p:grpSpPr>
        <p:sp>
          <p:nvSpPr>
            <p:cNvPr id="10" name="speed"/>
            <p:cNvSpPr txBox="1">
              <a:spLocks noChangeArrowheads="1"/>
            </p:cNvSpPr>
            <p:nvPr/>
          </p:nvSpPr>
          <p:spPr bwMode="auto">
            <a:xfrm>
              <a:off x="460315" y="5008745"/>
              <a:ext cx="2739568" cy="343813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90000" tIns="46800" rIns="90000" bIns="46800" anchor="t" anchorCtr="0">
              <a:spAutoFit/>
              <a:sp3d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5pPr>
              <a:lvl6pPr>
                <a:defRPr kumimoji="1">
                  <a:latin typeface="굴림" pitchFamily="50" charset="-127"/>
                  <a:ea typeface="굴림" pitchFamily="50" charset="-127"/>
                </a:defRPr>
              </a:lvl6pPr>
              <a:lvl7pPr>
                <a:defRPr kumimoji="1">
                  <a:latin typeface="굴림" pitchFamily="50" charset="-127"/>
                  <a:ea typeface="굴림" pitchFamily="50" charset="-127"/>
                </a:defRPr>
              </a:lvl7pPr>
              <a:lvl8pPr>
                <a:defRPr kumimoji="1">
                  <a:latin typeface="굴림" pitchFamily="50" charset="-127"/>
                  <a:ea typeface="굴림" pitchFamily="50" charset="-127"/>
                </a:defRPr>
              </a:lvl8pPr>
              <a:lvl9pPr>
                <a:defRPr kumimoji="1">
                  <a:latin typeface="굴림" pitchFamily="50" charset="-127"/>
                  <a:ea typeface="굴림" pitchFamily="50" charset="-127"/>
                </a:defRPr>
              </a:lvl9pPr>
            </a:lstStyle>
            <a:p>
              <a:r>
                <a:rPr lang="en-US" altLang="ko-KR" sz="18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rPr>
                <a:t>SLEEK DIAGRAM &amp; CHART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524138" y="5348482"/>
              <a:ext cx="2701714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4719170" y="2476826"/>
            <a:ext cx="3750463" cy="343813"/>
            <a:chOff x="460315" y="5008745"/>
            <a:chExt cx="2765537" cy="343813"/>
          </a:xfrm>
        </p:grpSpPr>
        <p:sp>
          <p:nvSpPr>
            <p:cNvPr id="15" name="speed"/>
            <p:cNvSpPr txBox="1">
              <a:spLocks noChangeArrowheads="1"/>
            </p:cNvSpPr>
            <p:nvPr/>
          </p:nvSpPr>
          <p:spPr bwMode="auto">
            <a:xfrm>
              <a:off x="460315" y="5008745"/>
              <a:ext cx="2739568" cy="343813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90000" tIns="46800" rIns="90000" bIns="46800" anchor="t" anchorCtr="0">
              <a:spAutoFit/>
              <a:sp3d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5pPr>
              <a:lvl6pPr>
                <a:defRPr kumimoji="1">
                  <a:latin typeface="굴림" pitchFamily="50" charset="-127"/>
                  <a:ea typeface="굴림" pitchFamily="50" charset="-127"/>
                </a:defRPr>
              </a:lvl6pPr>
              <a:lvl7pPr>
                <a:defRPr kumimoji="1">
                  <a:latin typeface="굴림" pitchFamily="50" charset="-127"/>
                  <a:ea typeface="굴림" pitchFamily="50" charset="-127"/>
                </a:defRPr>
              </a:lvl7pPr>
              <a:lvl8pPr>
                <a:defRPr kumimoji="1">
                  <a:latin typeface="굴림" pitchFamily="50" charset="-127"/>
                  <a:ea typeface="굴림" pitchFamily="50" charset="-127"/>
                </a:defRPr>
              </a:lvl8pPr>
              <a:lvl9pPr>
                <a:defRPr kumimoji="1">
                  <a:latin typeface="굴림" pitchFamily="50" charset="-127"/>
                  <a:ea typeface="굴림" pitchFamily="50" charset="-127"/>
                </a:defRPr>
              </a:lvl9pPr>
            </a:lstStyle>
            <a:p>
              <a:pPr latinLnBrk="0"/>
              <a:r>
                <a:rPr lang="en-US" altLang="ko-KR" sz="18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rPr>
                <a:t>CONTEMPORARY COLORS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524138" y="5348482"/>
              <a:ext cx="2701714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557252" y="2057401"/>
            <a:ext cx="327411" cy="316556"/>
            <a:chOff x="1101969" y="1465385"/>
            <a:chExt cx="679206" cy="567843"/>
          </a:xfrm>
          <a:solidFill>
            <a:schemeClr val="accent1"/>
          </a:solidFill>
        </p:grpSpPr>
        <p:sp>
          <p:nvSpPr>
            <p:cNvPr id="18" name="Rectangle 17"/>
            <p:cNvSpPr/>
            <p:nvPr/>
          </p:nvSpPr>
          <p:spPr>
            <a:xfrm>
              <a:off x="1101969" y="1465385"/>
              <a:ext cx="2696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473444" y="1465385"/>
              <a:ext cx="1172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663944" y="1465385"/>
              <a:ext cx="1172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808537" y="2057401"/>
            <a:ext cx="327411" cy="316556"/>
            <a:chOff x="1101969" y="1465385"/>
            <a:chExt cx="679206" cy="567843"/>
          </a:xfrm>
          <a:solidFill>
            <a:schemeClr val="accent1"/>
          </a:solidFill>
        </p:grpSpPr>
        <p:sp>
          <p:nvSpPr>
            <p:cNvPr id="22" name="Rectangle 21"/>
            <p:cNvSpPr/>
            <p:nvPr/>
          </p:nvSpPr>
          <p:spPr>
            <a:xfrm>
              <a:off x="1101969" y="1465385"/>
              <a:ext cx="2696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473444" y="1465385"/>
              <a:ext cx="1172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663944" y="1465385"/>
              <a:ext cx="1172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</p:grpSp>
      <p:sp>
        <p:nvSpPr>
          <p:cNvPr id="25" name="矩形 24"/>
          <p:cNvSpPr/>
          <p:nvPr>
            <p:custDataLst>
              <p:tags r:id="rId1"/>
            </p:custDataLst>
          </p:nvPr>
        </p:nvSpPr>
        <p:spPr>
          <a:xfrm>
            <a:off x="1704991" y="-571401"/>
            <a:ext cx="878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smtClean="0">
                <a:solidFill>
                  <a:schemeClr val="bg1">
                    <a:lumMod val="65000"/>
                  </a:schemeClr>
                </a:solidFill>
              </a:rPr>
              <a:t>更多精品</a:t>
            </a:r>
            <a:r>
              <a:rPr lang="en-US" altLang="zh-CN" sz="2400" smtClean="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2400" smtClean="0">
                <a:solidFill>
                  <a:schemeClr val="bg1">
                    <a:lumMod val="65000"/>
                  </a:schemeClr>
                </a:solidFill>
              </a:rPr>
              <a:t>模板下载：</a:t>
            </a:r>
            <a:r>
              <a:rPr lang="en-US" altLang="zh-CN" sz="2400" smtClean="0">
                <a:solidFill>
                  <a:schemeClr val="bg1">
                    <a:lumMod val="65000"/>
                  </a:schemeClr>
                </a:solidFill>
              </a:rPr>
              <a:t>https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://shop162430736.taobao.com</a:t>
            </a:r>
            <a:endParaRPr lang="zh-CN" altLang="en-US" sz="24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93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236720" y="899160"/>
            <a:ext cx="3718560" cy="5059680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1039985" y="2667001"/>
            <a:ext cx="10112030" cy="2024365"/>
            <a:chOff x="583679" y="1752601"/>
            <a:chExt cx="10112030" cy="2024365"/>
          </a:xfrm>
        </p:grpSpPr>
        <p:sp>
          <p:nvSpPr>
            <p:cNvPr id="5" name="文本框 4"/>
            <p:cNvSpPr txBox="1"/>
            <p:nvPr/>
          </p:nvSpPr>
          <p:spPr>
            <a:xfrm>
              <a:off x="583679" y="2287350"/>
              <a:ext cx="101120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 smtClean="0"/>
                <a:t>25SET POWER PRESENTATION</a:t>
              </a:r>
              <a:endParaRPr lang="zh-CN" altLang="en-US" sz="4400" b="1" dirty="0"/>
            </a:p>
          </p:txBody>
        </p:sp>
        <p:sp>
          <p:nvSpPr>
            <p:cNvPr id="6" name="Text Placeholder 24"/>
            <p:cNvSpPr txBox="1">
              <a:spLocks/>
            </p:cNvSpPr>
            <p:nvPr/>
          </p:nvSpPr>
          <p:spPr>
            <a:xfrm>
              <a:off x="1880949" y="3040727"/>
              <a:ext cx="7517490" cy="736239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There are many variations of passages of Lorem Ipsum available, but the majority have suffered alteration in some 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form.</a:t>
              </a:r>
              <a:endParaRPr lang="en-US" sz="1400" b="1" dirty="0">
                <a:solidFill>
                  <a:schemeClr val="bg1">
                    <a:lumMod val="50000"/>
                  </a:schemeClr>
                </a:solidFill>
                <a:latin typeface="Signika Negative" pitchFamily="2" charset="0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4214754" y="1752601"/>
              <a:ext cx="2849880" cy="4995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smtClean="0">
                  <a:solidFill>
                    <a:schemeClr val="bg1"/>
                  </a:solidFill>
                </a:rPr>
                <a:t>PART THREE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1704991" y="-571401"/>
            <a:ext cx="878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smtClean="0">
                <a:solidFill>
                  <a:schemeClr val="bg1">
                    <a:lumMod val="65000"/>
                  </a:schemeClr>
                </a:solidFill>
              </a:rPr>
              <a:t>更多精品</a:t>
            </a:r>
            <a:r>
              <a:rPr lang="en-US" altLang="zh-CN" sz="2400" smtClean="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2400" smtClean="0">
                <a:solidFill>
                  <a:schemeClr val="bg1">
                    <a:lumMod val="65000"/>
                  </a:schemeClr>
                </a:solidFill>
              </a:rPr>
              <a:t>模板下载：</a:t>
            </a:r>
            <a:r>
              <a:rPr lang="en-US" altLang="zh-CN" sz="2400" smtClean="0">
                <a:solidFill>
                  <a:schemeClr val="bg1">
                    <a:lumMod val="65000"/>
                  </a:schemeClr>
                </a:solidFill>
              </a:rPr>
              <a:t>https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://shop162430736.taobao.com</a:t>
            </a:r>
            <a:endParaRPr lang="zh-CN" altLang="en-US" sz="240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991" y="992964"/>
            <a:ext cx="8719200" cy="159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064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ko-KR"/>
              <a:t>SLIDE MAIN TITLE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smtClean="0">
                <a:latin typeface="Calibri" panose="020F0502020204030204" pitchFamily="34" charset="0"/>
              </a:rPr>
              <a:t>Slide sub title</a:t>
            </a:r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15</a:t>
            </a:fld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60315" y="1260897"/>
            <a:ext cx="11190763" cy="309958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 latinLnBrk="0"/>
            <a:r>
              <a:rPr lang="en-US" altLang="ko-KR" sz="14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>Our user-friendly and functional search engine helps you locate the right templates, effectively saving your time.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50863" y="4561227"/>
            <a:ext cx="2662087" cy="1232072"/>
            <a:chOff x="550863" y="4554020"/>
            <a:chExt cx="3152457" cy="1459028"/>
          </a:xfrm>
          <a:solidFill>
            <a:schemeClr val="bg1">
              <a:lumMod val="75000"/>
            </a:schemeClr>
          </a:solidFill>
        </p:grpSpPr>
        <p:sp>
          <p:nvSpPr>
            <p:cNvPr id="4" name="Rectangle 3"/>
            <p:cNvSpPr/>
            <p:nvPr/>
          </p:nvSpPr>
          <p:spPr>
            <a:xfrm>
              <a:off x="550863" y="4767178"/>
              <a:ext cx="213157" cy="12458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2020513" y="3084371"/>
              <a:ext cx="213157" cy="31524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</p:grpSp>
      <p:sp>
        <p:nvSpPr>
          <p:cNvPr id="8" name="Right Triangle 7"/>
          <p:cNvSpPr/>
          <p:nvPr/>
        </p:nvSpPr>
        <p:spPr>
          <a:xfrm flipH="1">
            <a:off x="2976665" y="3761686"/>
            <a:ext cx="236284" cy="23628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351"/>
          </a:p>
        </p:txBody>
      </p:sp>
      <p:grpSp>
        <p:nvGrpSpPr>
          <p:cNvPr id="20" name="Group 19"/>
          <p:cNvGrpSpPr/>
          <p:nvPr/>
        </p:nvGrpSpPr>
        <p:grpSpPr>
          <a:xfrm>
            <a:off x="3363573" y="3746463"/>
            <a:ext cx="2662087" cy="1232072"/>
            <a:chOff x="550863" y="4554020"/>
            <a:chExt cx="3152457" cy="1459028"/>
          </a:xfrm>
          <a:solidFill>
            <a:schemeClr val="accent2"/>
          </a:solidFill>
        </p:grpSpPr>
        <p:sp>
          <p:nvSpPr>
            <p:cNvPr id="21" name="Rectangle 20"/>
            <p:cNvSpPr/>
            <p:nvPr/>
          </p:nvSpPr>
          <p:spPr>
            <a:xfrm>
              <a:off x="550863" y="4767178"/>
              <a:ext cx="213157" cy="12458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2020513" y="3084371"/>
              <a:ext cx="213157" cy="31524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176282" y="2931699"/>
            <a:ext cx="2662087" cy="1232072"/>
            <a:chOff x="550863" y="4554020"/>
            <a:chExt cx="3152457" cy="1459028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4" name="Rectangle 23"/>
            <p:cNvSpPr/>
            <p:nvPr/>
          </p:nvSpPr>
          <p:spPr>
            <a:xfrm>
              <a:off x="550863" y="4767178"/>
              <a:ext cx="213157" cy="12458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  <p:sp>
          <p:nvSpPr>
            <p:cNvPr id="25" name="Rectangle 24"/>
            <p:cNvSpPr/>
            <p:nvPr/>
          </p:nvSpPr>
          <p:spPr>
            <a:xfrm rot="5400000">
              <a:off x="2020513" y="3084371"/>
              <a:ext cx="213157" cy="31524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988991" y="2116933"/>
            <a:ext cx="2662087" cy="1232072"/>
            <a:chOff x="550863" y="4554020"/>
            <a:chExt cx="3152457" cy="1459028"/>
          </a:xfrm>
          <a:solidFill>
            <a:schemeClr val="accent5"/>
          </a:solidFill>
        </p:grpSpPr>
        <p:sp>
          <p:nvSpPr>
            <p:cNvPr id="27" name="Rectangle 26"/>
            <p:cNvSpPr/>
            <p:nvPr/>
          </p:nvSpPr>
          <p:spPr>
            <a:xfrm>
              <a:off x="550863" y="4767178"/>
              <a:ext cx="213157" cy="12458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  <p:sp>
          <p:nvSpPr>
            <p:cNvPr id="28" name="Rectangle 27"/>
            <p:cNvSpPr/>
            <p:nvPr/>
          </p:nvSpPr>
          <p:spPr>
            <a:xfrm rot="5400000">
              <a:off x="2020513" y="3084371"/>
              <a:ext cx="213157" cy="31524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</p:grpSp>
      <p:sp>
        <p:nvSpPr>
          <p:cNvPr id="29" name="Right Triangle 28"/>
          <p:cNvSpPr/>
          <p:nvPr/>
        </p:nvSpPr>
        <p:spPr>
          <a:xfrm flipH="1">
            <a:off x="5789375" y="2948091"/>
            <a:ext cx="236284" cy="23628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30" name="Right Triangle 29"/>
          <p:cNvSpPr/>
          <p:nvPr/>
        </p:nvSpPr>
        <p:spPr>
          <a:xfrm flipH="1">
            <a:off x="8602083" y="2133326"/>
            <a:ext cx="236284" cy="23628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1795757" y="4917691"/>
            <a:ext cx="1353065" cy="833178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 latinLnBrk="0"/>
            <a:r>
              <a:rPr lang="en-US" altLang="ko-KR" sz="1200" b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Catch the feel of design in contemporary colors and styles.</a:t>
            </a: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550864" y="3685270"/>
            <a:ext cx="2303909" cy="371513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r" latinLnBrk="0"/>
            <a:r>
              <a:rPr lang="en-US" altLang="ko-KR" sz="180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STYLISH DESIGN</a:t>
            </a: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4608466" y="4102927"/>
            <a:ext cx="1353065" cy="833178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 latinLnBrk="0"/>
            <a:r>
              <a:rPr lang="en-US" altLang="ko-KR" sz="1200" b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Catch the feel of design in contemporary colors and styles.</a:t>
            </a: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3363572" y="2871674"/>
            <a:ext cx="2303909" cy="371513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r" latinLnBrk="0"/>
            <a:r>
              <a:rPr lang="en-US" altLang="ko-KR" sz="180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TOP QUALITY DESIGN</a:t>
            </a: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7421176" y="3288162"/>
            <a:ext cx="1353065" cy="833178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 latinLnBrk="0"/>
            <a:r>
              <a:rPr lang="en-US" altLang="ko-KR" sz="1200" b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Catch the feel of design in contemporary colors and styles.</a:t>
            </a: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6176282" y="2056910"/>
            <a:ext cx="2303909" cy="371513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r" latinLnBrk="0"/>
            <a:r>
              <a:rPr lang="en-US" altLang="ko-KR" sz="180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EYE-CATCHING VISUAL</a:t>
            </a:r>
          </a:p>
        </p:txBody>
      </p:sp>
      <p:sp>
        <p:nvSpPr>
          <p:cNvPr id="41" name="Rectangle 3"/>
          <p:cNvSpPr txBox="1">
            <a:spLocks noChangeArrowheads="1"/>
          </p:cNvSpPr>
          <p:nvPr/>
        </p:nvSpPr>
        <p:spPr bwMode="auto">
          <a:xfrm>
            <a:off x="10233885" y="2473397"/>
            <a:ext cx="1353065" cy="833178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 latinLnBrk="0"/>
            <a:r>
              <a:rPr lang="en-US" altLang="ko-KR" sz="1200" b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Catch the feel of design in contemporary colors and styles.</a:t>
            </a:r>
          </a:p>
        </p:txBody>
      </p:sp>
      <p:sp>
        <p:nvSpPr>
          <p:cNvPr id="44" name="Freeform 7"/>
          <p:cNvSpPr>
            <a:spLocks noEditPoints="1"/>
          </p:cNvSpPr>
          <p:nvPr/>
        </p:nvSpPr>
        <p:spPr bwMode="auto">
          <a:xfrm>
            <a:off x="6714899" y="3461281"/>
            <a:ext cx="549463" cy="486940"/>
          </a:xfrm>
          <a:custGeom>
            <a:avLst/>
            <a:gdLst>
              <a:gd name="T0" fmla="*/ 102 w 457"/>
              <a:gd name="T1" fmla="*/ 205 h 405"/>
              <a:gd name="T2" fmla="*/ 85 w 457"/>
              <a:gd name="T3" fmla="*/ 196 h 405"/>
              <a:gd name="T4" fmla="*/ 77 w 457"/>
              <a:gd name="T5" fmla="*/ 180 h 405"/>
              <a:gd name="T6" fmla="*/ 77 w 457"/>
              <a:gd name="T7" fmla="*/ 166 h 405"/>
              <a:gd name="T8" fmla="*/ 85 w 457"/>
              <a:gd name="T9" fmla="*/ 149 h 405"/>
              <a:gd name="T10" fmla="*/ 102 w 457"/>
              <a:gd name="T11" fmla="*/ 139 h 405"/>
              <a:gd name="T12" fmla="*/ 116 w 457"/>
              <a:gd name="T13" fmla="*/ 139 h 405"/>
              <a:gd name="T14" fmla="*/ 134 w 457"/>
              <a:gd name="T15" fmla="*/ 149 h 405"/>
              <a:gd name="T16" fmla="*/ 141 w 457"/>
              <a:gd name="T17" fmla="*/ 166 h 405"/>
              <a:gd name="T18" fmla="*/ 141 w 457"/>
              <a:gd name="T19" fmla="*/ 180 h 405"/>
              <a:gd name="T20" fmla="*/ 134 w 457"/>
              <a:gd name="T21" fmla="*/ 196 h 405"/>
              <a:gd name="T22" fmla="*/ 116 w 457"/>
              <a:gd name="T23" fmla="*/ 205 h 405"/>
              <a:gd name="T24" fmla="*/ 228 w 457"/>
              <a:gd name="T25" fmla="*/ 205 h 405"/>
              <a:gd name="T26" fmla="*/ 210 w 457"/>
              <a:gd name="T27" fmla="*/ 200 h 405"/>
              <a:gd name="T28" fmla="*/ 198 w 457"/>
              <a:gd name="T29" fmla="*/ 186 h 405"/>
              <a:gd name="T30" fmla="*/ 194 w 457"/>
              <a:gd name="T31" fmla="*/ 172 h 405"/>
              <a:gd name="T32" fmla="*/ 200 w 457"/>
              <a:gd name="T33" fmla="*/ 153 h 405"/>
              <a:gd name="T34" fmla="*/ 216 w 457"/>
              <a:gd name="T35" fmla="*/ 141 h 405"/>
              <a:gd name="T36" fmla="*/ 228 w 457"/>
              <a:gd name="T37" fmla="*/ 139 h 405"/>
              <a:gd name="T38" fmla="*/ 247 w 457"/>
              <a:gd name="T39" fmla="*/ 145 h 405"/>
              <a:gd name="T40" fmla="*/ 259 w 457"/>
              <a:gd name="T41" fmla="*/ 158 h 405"/>
              <a:gd name="T42" fmla="*/ 263 w 457"/>
              <a:gd name="T43" fmla="*/ 172 h 405"/>
              <a:gd name="T44" fmla="*/ 257 w 457"/>
              <a:gd name="T45" fmla="*/ 192 h 405"/>
              <a:gd name="T46" fmla="*/ 241 w 457"/>
              <a:gd name="T47" fmla="*/ 203 h 405"/>
              <a:gd name="T48" fmla="*/ 349 w 457"/>
              <a:gd name="T49" fmla="*/ 205 h 405"/>
              <a:gd name="T50" fmla="*/ 335 w 457"/>
              <a:gd name="T51" fmla="*/ 203 h 405"/>
              <a:gd name="T52" fmla="*/ 320 w 457"/>
              <a:gd name="T53" fmla="*/ 192 h 405"/>
              <a:gd name="T54" fmla="*/ 314 w 457"/>
              <a:gd name="T55" fmla="*/ 172 h 405"/>
              <a:gd name="T56" fmla="*/ 318 w 457"/>
              <a:gd name="T57" fmla="*/ 158 h 405"/>
              <a:gd name="T58" fmla="*/ 330 w 457"/>
              <a:gd name="T59" fmla="*/ 145 h 405"/>
              <a:gd name="T60" fmla="*/ 349 w 457"/>
              <a:gd name="T61" fmla="*/ 139 h 405"/>
              <a:gd name="T62" fmla="*/ 361 w 457"/>
              <a:gd name="T63" fmla="*/ 141 h 405"/>
              <a:gd name="T64" fmla="*/ 377 w 457"/>
              <a:gd name="T65" fmla="*/ 153 h 405"/>
              <a:gd name="T66" fmla="*/ 383 w 457"/>
              <a:gd name="T67" fmla="*/ 172 h 405"/>
              <a:gd name="T68" fmla="*/ 379 w 457"/>
              <a:gd name="T69" fmla="*/ 186 h 405"/>
              <a:gd name="T70" fmla="*/ 367 w 457"/>
              <a:gd name="T71" fmla="*/ 200 h 405"/>
              <a:gd name="T72" fmla="*/ 349 w 457"/>
              <a:gd name="T73" fmla="*/ 205 h 405"/>
              <a:gd name="T74" fmla="*/ 83 w 457"/>
              <a:gd name="T75" fmla="*/ 0 h 405"/>
              <a:gd name="T76" fmla="*/ 37 w 457"/>
              <a:gd name="T77" fmla="*/ 13 h 405"/>
              <a:gd name="T78" fmla="*/ 6 w 457"/>
              <a:gd name="T79" fmla="*/ 51 h 405"/>
              <a:gd name="T80" fmla="*/ 0 w 457"/>
              <a:gd name="T81" fmla="*/ 396 h 405"/>
              <a:gd name="T82" fmla="*/ 4 w 457"/>
              <a:gd name="T83" fmla="*/ 403 h 405"/>
              <a:gd name="T84" fmla="*/ 12 w 457"/>
              <a:gd name="T85" fmla="*/ 403 h 405"/>
              <a:gd name="T86" fmla="*/ 22 w 457"/>
              <a:gd name="T87" fmla="*/ 394 h 405"/>
              <a:gd name="T88" fmla="*/ 59 w 457"/>
              <a:gd name="T89" fmla="*/ 360 h 405"/>
              <a:gd name="T90" fmla="*/ 100 w 457"/>
              <a:gd name="T91" fmla="*/ 345 h 405"/>
              <a:gd name="T92" fmla="*/ 375 w 457"/>
              <a:gd name="T93" fmla="*/ 345 h 405"/>
              <a:gd name="T94" fmla="*/ 420 w 457"/>
              <a:gd name="T95" fmla="*/ 331 h 405"/>
              <a:gd name="T96" fmla="*/ 451 w 457"/>
              <a:gd name="T97" fmla="*/ 296 h 405"/>
              <a:gd name="T98" fmla="*/ 457 w 457"/>
              <a:gd name="T99" fmla="*/ 82 h 405"/>
              <a:gd name="T100" fmla="*/ 451 w 457"/>
              <a:gd name="T101" fmla="*/ 51 h 405"/>
              <a:gd name="T102" fmla="*/ 420 w 457"/>
              <a:gd name="T103" fmla="*/ 13 h 405"/>
              <a:gd name="T104" fmla="*/ 375 w 457"/>
              <a:gd name="T105" fmla="*/ 0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57" h="405">
                <a:moveTo>
                  <a:pt x="108" y="205"/>
                </a:moveTo>
                <a:lnTo>
                  <a:pt x="108" y="205"/>
                </a:lnTo>
                <a:lnTo>
                  <a:pt x="102" y="205"/>
                </a:lnTo>
                <a:lnTo>
                  <a:pt x="96" y="203"/>
                </a:lnTo>
                <a:lnTo>
                  <a:pt x="90" y="200"/>
                </a:lnTo>
                <a:lnTo>
                  <a:pt x="85" y="196"/>
                </a:lnTo>
                <a:lnTo>
                  <a:pt x="81" y="192"/>
                </a:lnTo>
                <a:lnTo>
                  <a:pt x="79" y="186"/>
                </a:lnTo>
                <a:lnTo>
                  <a:pt x="77" y="180"/>
                </a:lnTo>
                <a:lnTo>
                  <a:pt x="75" y="172"/>
                </a:lnTo>
                <a:lnTo>
                  <a:pt x="75" y="172"/>
                </a:lnTo>
                <a:lnTo>
                  <a:pt x="77" y="166"/>
                </a:lnTo>
                <a:lnTo>
                  <a:pt x="79" y="158"/>
                </a:lnTo>
                <a:lnTo>
                  <a:pt x="81" y="153"/>
                </a:lnTo>
                <a:lnTo>
                  <a:pt x="85" y="149"/>
                </a:lnTo>
                <a:lnTo>
                  <a:pt x="90" y="145"/>
                </a:lnTo>
                <a:lnTo>
                  <a:pt x="96" y="141"/>
                </a:lnTo>
                <a:lnTo>
                  <a:pt x="102" y="139"/>
                </a:lnTo>
                <a:lnTo>
                  <a:pt x="108" y="139"/>
                </a:lnTo>
                <a:lnTo>
                  <a:pt x="108" y="139"/>
                </a:lnTo>
                <a:lnTo>
                  <a:pt x="116" y="139"/>
                </a:lnTo>
                <a:lnTo>
                  <a:pt x="122" y="141"/>
                </a:lnTo>
                <a:lnTo>
                  <a:pt x="128" y="145"/>
                </a:lnTo>
                <a:lnTo>
                  <a:pt x="134" y="149"/>
                </a:lnTo>
                <a:lnTo>
                  <a:pt x="137" y="153"/>
                </a:lnTo>
                <a:lnTo>
                  <a:pt x="139" y="158"/>
                </a:lnTo>
                <a:lnTo>
                  <a:pt x="141" y="166"/>
                </a:lnTo>
                <a:lnTo>
                  <a:pt x="143" y="172"/>
                </a:lnTo>
                <a:lnTo>
                  <a:pt x="143" y="172"/>
                </a:lnTo>
                <a:lnTo>
                  <a:pt x="141" y="180"/>
                </a:lnTo>
                <a:lnTo>
                  <a:pt x="139" y="186"/>
                </a:lnTo>
                <a:lnTo>
                  <a:pt x="137" y="192"/>
                </a:lnTo>
                <a:lnTo>
                  <a:pt x="134" y="196"/>
                </a:lnTo>
                <a:lnTo>
                  <a:pt x="128" y="200"/>
                </a:lnTo>
                <a:lnTo>
                  <a:pt x="122" y="203"/>
                </a:lnTo>
                <a:lnTo>
                  <a:pt x="116" y="205"/>
                </a:lnTo>
                <a:lnTo>
                  <a:pt x="108" y="205"/>
                </a:lnTo>
                <a:close/>
                <a:moveTo>
                  <a:pt x="228" y="205"/>
                </a:moveTo>
                <a:lnTo>
                  <a:pt x="228" y="205"/>
                </a:lnTo>
                <a:lnTo>
                  <a:pt x="222" y="205"/>
                </a:lnTo>
                <a:lnTo>
                  <a:pt x="216" y="203"/>
                </a:lnTo>
                <a:lnTo>
                  <a:pt x="210" y="200"/>
                </a:lnTo>
                <a:lnTo>
                  <a:pt x="204" y="196"/>
                </a:lnTo>
                <a:lnTo>
                  <a:pt x="200" y="192"/>
                </a:lnTo>
                <a:lnTo>
                  <a:pt x="198" y="186"/>
                </a:lnTo>
                <a:lnTo>
                  <a:pt x="196" y="180"/>
                </a:lnTo>
                <a:lnTo>
                  <a:pt x="194" y="172"/>
                </a:lnTo>
                <a:lnTo>
                  <a:pt x="194" y="172"/>
                </a:lnTo>
                <a:lnTo>
                  <a:pt x="196" y="166"/>
                </a:lnTo>
                <a:lnTo>
                  <a:pt x="198" y="158"/>
                </a:lnTo>
                <a:lnTo>
                  <a:pt x="200" y="153"/>
                </a:lnTo>
                <a:lnTo>
                  <a:pt x="204" y="149"/>
                </a:lnTo>
                <a:lnTo>
                  <a:pt x="210" y="145"/>
                </a:lnTo>
                <a:lnTo>
                  <a:pt x="216" y="141"/>
                </a:lnTo>
                <a:lnTo>
                  <a:pt x="222" y="139"/>
                </a:lnTo>
                <a:lnTo>
                  <a:pt x="228" y="139"/>
                </a:lnTo>
                <a:lnTo>
                  <a:pt x="228" y="139"/>
                </a:lnTo>
                <a:lnTo>
                  <a:pt x="235" y="139"/>
                </a:lnTo>
                <a:lnTo>
                  <a:pt x="241" y="141"/>
                </a:lnTo>
                <a:lnTo>
                  <a:pt x="247" y="145"/>
                </a:lnTo>
                <a:lnTo>
                  <a:pt x="253" y="149"/>
                </a:lnTo>
                <a:lnTo>
                  <a:pt x="257" y="153"/>
                </a:lnTo>
                <a:lnTo>
                  <a:pt x="259" y="158"/>
                </a:lnTo>
                <a:lnTo>
                  <a:pt x="261" y="166"/>
                </a:lnTo>
                <a:lnTo>
                  <a:pt x="263" y="172"/>
                </a:lnTo>
                <a:lnTo>
                  <a:pt x="263" y="172"/>
                </a:lnTo>
                <a:lnTo>
                  <a:pt x="261" y="180"/>
                </a:lnTo>
                <a:lnTo>
                  <a:pt x="259" y="186"/>
                </a:lnTo>
                <a:lnTo>
                  <a:pt x="257" y="192"/>
                </a:lnTo>
                <a:lnTo>
                  <a:pt x="253" y="196"/>
                </a:lnTo>
                <a:lnTo>
                  <a:pt x="247" y="200"/>
                </a:lnTo>
                <a:lnTo>
                  <a:pt x="241" y="203"/>
                </a:lnTo>
                <a:lnTo>
                  <a:pt x="235" y="205"/>
                </a:lnTo>
                <a:lnTo>
                  <a:pt x="228" y="205"/>
                </a:lnTo>
                <a:close/>
                <a:moveTo>
                  <a:pt x="349" y="205"/>
                </a:moveTo>
                <a:lnTo>
                  <a:pt x="349" y="205"/>
                </a:lnTo>
                <a:lnTo>
                  <a:pt x="341" y="205"/>
                </a:lnTo>
                <a:lnTo>
                  <a:pt x="335" y="203"/>
                </a:lnTo>
                <a:lnTo>
                  <a:pt x="330" y="200"/>
                </a:lnTo>
                <a:lnTo>
                  <a:pt x="324" y="196"/>
                </a:lnTo>
                <a:lnTo>
                  <a:pt x="320" y="192"/>
                </a:lnTo>
                <a:lnTo>
                  <a:pt x="318" y="186"/>
                </a:lnTo>
                <a:lnTo>
                  <a:pt x="316" y="180"/>
                </a:lnTo>
                <a:lnTo>
                  <a:pt x="314" y="172"/>
                </a:lnTo>
                <a:lnTo>
                  <a:pt x="314" y="172"/>
                </a:lnTo>
                <a:lnTo>
                  <a:pt x="316" y="166"/>
                </a:lnTo>
                <a:lnTo>
                  <a:pt x="318" y="158"/>
                </a:lnTo>
                <a:lnTo>
                  <a:pt x="320" y="153"/>
                </a:lnTo>
                <a:lnTo>
                  <a:pt x="324" y="149"/>
                </a:lnTo>
                <a:lnTo>
                  <a:pt x="330" y="145"/>
                </a:lnTo>
                <a:lnTo>
                  <a:pt x="335" y="141"/>
                </a:lnTo>
                <a:lnTo>
                  <a:pt x="341" y="139"/>
                </a:lnTo>
                <a:lnTo>
                  <a:pt x="349" y="139"/>
                </a:lnTo>
                <a:lnTo>
                  <a:pt x="349" y="139"/>
                </a:lnTo>
                <a:lnTo>
                  <a:pt x="355" y="139"/>
                </a:lnTo>
                <a:lnTo>
                  <a:pt x="361" y="141"/>
                </a:lnTo>
                <a:lnTo>
                  <a:pt x="367" y="145"/>
                </a:lnTo>
                <a:lnTo>
                  <a:pt x="373" y="149"/>
                </a:lnTo>
                <a:lnTo>
                  <a:pt x="377" y="153"/>
                </a:lnTo>
                <a:lnTo>
                  <a:pt x="379" y="158"/>
                </a:lnTo>
                <a:lnTo>
                  <a:pt x="381" y="166"/>
                </a:lnTo>
                <a:lnTo>
                  <a:pt x="383" y="172"/>
                </a:lnTo>
                <a:lnTo>
                  <a:pt x="383" y="172"/>
                </a:lnTo>
                <a:lnTo>
                  <a:pt x="381" y="180"/>
                </a:lnTo>
                <a:lnTo>
                  <a:pt x="379" y="186"/>
                </a:lnTo>
                <a:lnTo>
                  <a:pt x="377" y="192"/>
                </a:lnTo>
                <a:lnTo>
                  <a:pt x="373" y="196"/>
                </a:lnTo>
                <a:lnTo>
                  <a:pt x="367" y="200"/>
                </a:lnTo>
                <a:lnTo>
                  <a:pt x="361" y="203"/>
                </a:lnTo>
                <a:lnTo>
                  <a:pt x="355" y="205"/>
                </a:lnTo>
                <a:lnTo>
                  <a:pt x="349" y="205"/>
                </a:lnTo>
                <a:close/>
                <a:moveTo>
                  <a:pt x="375" y="0"/>
                </a:moveTo>
                <a:lnTo>
                  <a:pt x="83" y="0"/>
                </a:lnTo>
                <a:lnTo>
                  <a:pt x="83" y="0"/>
                </a:lnTo>
                <a:lnTo>
                  <a:pt x="65" y="2"/>
                </a:lnTo>
                <a:lnTo>
                  <a:pt x="51" y="5"/>
                </a:lnTo>
                <a:lnTo>
                  <a:pt x="37" y="13"/>
                </a:lnTo>
                <a:lnTo>
                  <a:pt x="24" y="23"/>
                </a:lnTo>
                <a:lnTo>
                  <a:pt x="14" y="37"/>
                </a:lnTo>
                <a:lnTo>
                  <a:pt x="6" y="51"/>
                </a:lnTo>
                <a:lnTo>
                  <a:pt x="2" y="64"/>
                </a:lnTo>
                <a:lnTo>
                  <a:pt x="0" y="82"/>
                </a:lnTo>
                <a:lnTo>
                  <a:pt x="0" y="396"/>
                </a:lnTo>
                <a:lnTo>
                  <a:pt x="0" y="396"/>
                </a:lnTo>
                <a:lnTo>
                  <a:pt x="2" y="401"/>
                </a:lnTo>
                <a:lnTo>
                  <a:pt x="4" y="403"/>
                </a:lnTo>
                <a:lnTo>
                  <a:pt x="8" y="405"/>
                </a:lnTo>
                <a:lnTo>
                  <a:pt x="8" y="405"/>
                </a:lnTo>
                <a:lnTo>
                  <a:pt x="12" y="403"/>
                </a:lnTo>
                <a:lnTo>
                  <a:pt x="16" y="401"/>
                </a:lnTo>
                <a:lnTo>
                  <a:pt x="22" y="394"/>
                </a:lnTo>
                <a:lnTo>
                  <a:pt x="22" y="394"/>
                </a:lnTo>
                <a:lnTo>
                  <a:pt x="39" y="376"/>
                </a:lnTo>
                <a:lnTo>
                  <a:pt x="49" y="368"/>
                </a:lnTo>
                <a:lnTo>
                  <a:pt x="59" y="360"/>
                </a:lnTo>
                <a:lnTo>
                  <a:pt x="73" y="354"/>
                </a:lnTo>
                <a:lnTo>
                  <a:pt x="86" y="349"/>
                </a:lnTo>
                <a:lnTo>
                  <a:pt x="100" y="345"/>
                </a:lnTo>
                <a:lnTo>
                  <a:pt x="118" y="345"/>
                </a:lnTo>
                <a:lnTo>
                  <a:pt x="375" y="345"/>
                </a:lnTo>
                <a:lnTo>
                  <a:pt x="375" y="345"/>
                </a:lnTo>
                <a:lnTo>
                  <a:pt x="392" y="343"/>
                </a:lnTo>
                <a:lnTo>
                  <a:pt x="406" y="339"/>
                </a:lnTo>
                <a:lnTo>
                  <a:pt x="420" y="331"/>
                </a:lnTo>
                <a:lnTo>
                  <a:pt x="433" y="321"/>
                </a:lnTo>
                <a:lnTo>
                  <a:pt x="443" y="309"/>
                </a:lnTo>
                <a:lnTo>
                  <a:pt x="451" y="296"/>
                </a:lnTo>
                <a:lnTo>
                  <a:pt x="455" y="280"/>
                </a:lnTo>
                <a:lnTo>
                  <a:pt x="457" y="262"/>
                </a:lnTo>
                <a:lnTo>
                  <a:pt x="457" y="82"/>
                </a:lnTo>
                <a:lnTo>
                  <a:pt x="457" y="82"/>
                </a:lnTo>
                <a:lnTo>
                  <a:pt x="455" y="64"/>
                </a:lnTo>
                <a:lnTo>
                  <a:pt x="451" y="51"/>
                </a:lnTo>
                <a:lnTo>
                  <a:pt x="443" y="37"/>
                </a:lnTo>
                <a:lnTo>
                  <a:pt x="433" y="23"/>
                </a:lnTo>
                <a:lnTo>
                  <a:pt x="420" y="13"/>
                </a:lnTo>
                <a:lnTo>
                  <a:pt x="406" y="5"/>
                </a:lnTo>
                <a:lnTo>
                  <a:pt x="392" y="2"/>
                </a:lnTo>
                <a:lnTo>
                  <a:pt x="375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351"/>
          </a:p>
        </p:txBody>
      </p:sp>
      <p:sp>
        <p:nvSpPr>
          <p:cNvPr id="45" name="Freeform 14"/>
          <p:cNvSpPr>
            <a:spLocks noEditPoints="1"/>
          </p:cNvSpPr>
          <p:nvPr/>
        </p:nvSpPr>
        <p:spPr bwMode="auto">
          <a:xfrm>
            <a:off x="1137792" y="5051945"/>
            <a:ext cx="404784" cy="564667"/>
          </a:xfrm>
          <a:custGeom>
            <a:avLst/>
            <a:gdLst>
              <a:gd name="T0" fmla="*/ 160 w 319"/>
              <a:gd name="T1" fmla="*/ 231 h 445"/>
              <a:gd name="T2" fmla="*/ 133 w 319"/>
              <a:gd name="T3" fmla="*/ 225 h 445"/>
              <a:gd name="T4" fmla="*/ 110 w 319"/>
              <a:gd name="T5" fmla="*/ 210 h 445"/>
              <a:gd name="T6" fmla="*/ 96 w 319"/>
              <a:gd name="T7" fmla="*/ 188 h 445"/>
              <a:gd name="T8" fmla="*/ 90 w 319"/>
              <a:gd name="T9" fmla="*/ 161 h 445"/>
              <a:gd name="T10" fmla="*/ 92 w 319"/>
              <a:gd name="T11" fmla="*/ 147 h 445"/>
              <a:gd name="T12" fmla="*/ 102 w 319"/>
              <a:gd name="T13" fmla="*/ 122 h 445"/>
              <a:gd name="T14" fmla="*/ 121 w 319"/>
              <a:gd name="T15" fmla="*/ 102 h 445"/>
              <a:gd name="T16" fmla="*/ 147 w 319"/>
              <a:gd name="T17" fmla="*/ 92 h 445"/>
              <a:gd name="T18" fmla="*/ 160 w 319"/>
              <a:gd name="T19" fmla="*/ 90 h 445"/>
              <a:gd name="T20" fmla="*/ 188 w 319"/>
              <a:gd name="T21" fmla="*/ 96 h 445"/>
              <a:gd name="T22" fmla="*/ 209 w 319"/>
              <a:gd name="T23" fmla="*/ 110 h 445"/>
              <a:gd name="T24" fmla="*/ 225 w 319"/>
              <a:gd name="T25" fmla="*/ 133 h 445"/>
              <a:gd name="T26" fmla="*/ 231 w 319"/>
              <a:gd name="T27" fmla="*/ 161 h 445"/>
              <a:gd name="T28" fmla="*/ 229 w 319"/>
              <a:gd name="T29" fmla="*/ 174 h 445"/>
              <a:gd name="T30" fmla="*/ 217 w 319"/>
              <a:gd name="T31" fmla="*/ 200 h 445"/>
              <a:gd name="T32" fmla="*/ 200 w 319"/>
              <a:gd name="T33" fmla="*/ 220 h 445"/>
              <a:gd name="T34" fmla="*/ 174 w 319"/>
              <a:gd name="T35" fmla="*/ 229 h 445"/>
              <a:gd name="T36" fmla="*/ 160 w 319"/>
              <a:gd name="T37" fmla="*/ 0 h 445"/>
              <a:gd name="T38" fmla="*/ 143 w 319"/>
              <a:gd name="T39" fmla="*/ 2 h 445"/>
              <a:gd name="T40" fmla="*/ 113 w 319"/>
              <a:gd name="T41" fmla="*/ 8 h 445"/>
              <a:gd name="T42" fmla="*/ 84 w 319"/>
              <a:gd name="T43" fmla="*/ 20 h 445"/>
              <a:gd name="T44" fmla="*/ 59 w 319"/>
              <a:gd name="T45" fmla="*/ 37 h 445"/>
              <a:gd name="T46" fmla="*/ 37 w 319"/>
              <a:gd name="T47" fmla="*/ 59 h 445"/>
              <a:gd name="T48" fmla="*/ 19 w 319"/>
              <a:gd name="T49" fmla="*/ 84 h 445"/>
              <a:gd name="T50" fmla="*/ 8 w 319"/>
              <a:gd name="T51" fmla="*/ 114 h 445"/>
              <a:gd name="T52" fmla="*/ 2 w 319"/>
              <a:gd name="T53" fmla="*/ 143 h 445"/>
              <a:gd name="T54" fmla="*/ 0 w 319"/>
              <a:gd name="T55" fmla="*/ 161 h 445"/>
              <a:gd name="T56" fmla="*/ 8 w 319"/>
              <a:gd name="T57" fmla="*/ 198 h 445"/>
              <a:gd name="T58" fmla="*/ 25 w 319"/>
              <a:gd name="T59" fmla="*/ 243 h 445"/>
              <a:gd name="T60" fmla="*/ 80 w 319"/>
              <a:gd name="T61" fmla="*/ 335 h 445"/>
              <a:gd name="T62" fmla="*/ 135 w 319"/>
              <a:gd name="T63" fmla="*/ 414 h 445"/>
              <a:gd name="T64" fmla="*/ 160 w 319"/>
              <a:gd name="T65" fmla="*/ 445 h 445"/>
              <a:gd name="T66" fmla="*/ 211 w 319"/>
              <a:gd name="T67" fmla="*/ 378 h 445"/>
              <a:gd name="T68" fmla="*/ 270 w 319"/>
              <a:gd name="T69" fmla="*/ 290 h 445"/>
              <a:gd name="T70" fmla="*/ 306 w 319"/>
              <a:gd name="T71" fmla="*/ 220 h 445"/>
              <a:gd name="T72" fmla="*/ 319 w 319"/>
              <a:gd name="T73" fmla="*/ 178 h 445"/>
              <a:gd name="T74" fmla="*/ 319 w 319"/>
              <a:gd name="T75" fmla="*/ 161 h 445"/>
              <a:gd name="T76" fmla="*/ 317 w 319"/>
              <a:gd name="T77" fmla="*/ 127 h 445"/>
              <a:gd name="T78" fmla="*/ 308 w 319"/>
              <a:gd name="T79" fmla="*/ 98 h 445"/>
              <a:gd name="T80" fmla="*/ 294 w 319"/>
              <a:gd name="T81" fmla="*/ 71 h 445"/>
              <a:gd name="T82" fmla="*/ 274 w 319"/>
              <a:gd name="T83" fmla="*/ 47 h 445"/>
              <a:gd name="T84" fmla="*/ 249 w 319"/>
              <a:gd name="T85" fmla="*/ 27 h 445"/>
              <a:gd name="T86" fmla="*/ 223 w 319"/>
              <a:gd name="T87" fmla="*/ 14 h 445"/>
              <a:gd name="T88" fmla="*/ 192 w 319"/>
              <a:gd name="T89" fmla="*/ 4 h 445"/>
              <a:gd name="T90" fmla="*/ 160 w 319"/>
              <a:gd name="T91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19" h="445">
                <a:moveTo>
                  <a:pt x="160" y="231"/>
                </a:moveTo>
                <a:lnTo>
                  <a:pt x="160" y="231"/>
                </a:lnTo>
                <a:lnTo>
                  <a:pt x="147" y="229"/>
                </a:lnTo>
                <a:lnTo>
                  <a:pt x="133" y="225"/>
                </a:lnTo>
                <a:lnTo>
                  <a:pt x="121" y="220"/>
                </a:lnTo>
                <a:lnTo>
                  <a:pt x="110" y="210"/>
                </a:lnTo>
                <a:lnTo>
                  <a:pt x="102" y="200"/>
                </a:lnTo>
                <a:lnTo>
                  <a:pt x="96" y="188"/>
                </a:lnTo>
                <a:lnTo>
                  <a:pt x="92" y="174"/>
                </a:lnTo>
                <a:lnTo>
                  <a:pt x="90" y="161"/>
                </a:lnTo>
                <a:lnTo>
                  <a:pt x="90" y="161"/>
                </a:lnTo>
                <a:lnTo>
                  <a:pt x="92" y="147"/>
                </a:lnTo>
                <a:lnTo>
                  <a:pt x="96" y="133"/>
                </a:lnTo>
                <a:lnTo>
                  <a:pt x="102" y="122"/>
                </a:lnTo>
                <a:lnTo>
                  <a:pt x="110" y="110"/>
                </a:lnTo>
                <a:lnTo>
                  <a:pt x="121" y="102"/>
                </a:lnTo>
                <a:lnTo>
                  <a:pt x="133" y="96"/>
                </a:lnTo>
                <a:lnTo>
                  <a:pt x="147" y="92"/>
                </a:lnTo>
                <a:lnTo>
                  <a:pt x="160" y="90"/>
                </a:lnTo>
                <a:lnTo>
                  <a:pt x="160" y="90"/>
                </a:lnTo>
                <a:lnTo>
                  <a:pt x="174" y="92"/>
                </a:lnTo>
                <a:lnTo>
                  <a:pt x="188" y="96"/>
                </a:lnTo>
                <a:lnTo>
                  <a:pt x="200" y="102"/>
                </a:lnTo>
                <a:lnTo>
                  <a:pt x="209" y="110"/>
                </a:lnTo>
                <a:lnTo>
                  <a:pt x="217" y="122"/>
                </a:lnTo>
                <a:lnTo>
                  <a:pt x="225" y="133"/>
                </a:lnTo>
                <a:lnTo>
                  <a:pt x="229" y="147"/>
                </a:lnTo>
                <a:lnTo>
                  <a:pt x="231" y="161"/>
                </a:lnTo>
                <a:lnTo>
                  <a:pt x="231" y="161"/>
                </a:lnTo>
                <a:lnTo>
                  <a:pt x="229" y="174"/>
                </a:lnTo>
                <a:lnTo>
                  <a:pt x="225" y="188"/>
                </a:lnTo>
                <a:lnTo>
                  <a:pt x="217" y="200"/>
                </a:lnTo>
                <a:lnTo>
                  <a:pt x="209" y="210"/>
                </a:lnTo>
                <a:lnTo>
                  <a:pt x="200" y="220"/>
                </a:lnTo>
                <a:lnTo>
                  <a:pt x="188" y="225"/>
                </a:lnTo>
                <a:lnTo>
                  <a:pt x="174" y="229"/>
                </a:lnTo>
                <a:lnTo>
                  <a:pt x="160" y="231"/>
                </a:lnTo>
                <a:close/>
                <a:moveTo>
                  <a:pt x="160" y="0"/>
                </a:moveTo>
                <a:lnTo>
                  <a:pt x="160" y="0"/>
                </a:lnTo>
                <a:lnTo>
                  <a:pt x="143" y="2"/>
                </a:lnTo>
                <a:lnTo>
                  <a:pt x="127" y="4"/>
                </a:lnTo>
                <a:lnTo>
                  <a:pt x="113" y="8"/>
                </a:lnTo>
                <a:lnTo>
                  <a:pt x="98" y="14"/>
                </a:lnTo>
                <a:lnTo>
                  <a:pt x="84" y="20"/>
                </a:lnTo>
                <a:lnTo>
                  <a:pt x="70" y="27"/>
                </a:lnTo>
                <a:lnTo>
                  <a:pt x="59" y="37"/>
                </a:lnTo>
                <a:lnTo>
                  <a:pt x="47" y="47"/>
                </a:lnTo>
                <a:lnTo>
                  <a:pt x="37" y="59"/>
                </a:lnTo>
                <a:lnTo>
                  <a:pt x="27" y="71"/>
                </a:lnTo>
                <a:lnTo>
                  <a:pt x="19" y="84"/>
                </a:lnTo>
                <a:lnTo>
                  <a:pt x="13" y="98"/>
                </a:lnTo>
                <a:lnTo>
                  <a:pt x="8" y="114"/>
                </a:lnTo>
                <a:lnTo>
                  <a:pt x="4" y="127"/>
                </a:lnTo>
                <a:lnTo>
                  <a:pt x="2" y="143"/>
                </a:lnTo>
                <a:lnTo>
                  <a:pt x="0" y="161"/>
                </a:lnTo>
                <a:lnTo>
                  <a:pt x="0" y="161"/>
                </a:lnTo>
                <a:lnTo>
                  <a:pt x="2" y="178"/>
                </a:lnTo>
                <a:lnTo>
                  <a:pt x="8" y="198"/>
                </a:lnTo>
                <a:lnTo>
                  <a:pt x="15" y="220"/>
                </a:lnTo>
                <a:lnTo>
                  <a:pt x="25" y="243"/>
                </a:lnTo>
                <a:lnTo>
                  <a:pt x="51" y="290"/>
                </a:lnTo>
                <a:lnTo>
                  <a:pt x="80" y="335"/>
                </a:lnTo>
                <a:lnTo>
                  <a:pt x="110" y="378"/>
                </a:lnTo>
                <a:lnTo>
                  <a:pt x="135" y="414"/>
                </a:lnTo>
                <a:lnTo>
                  <a:pt x="160" y="445"/>
                </a:lnTo>
                <a:lnTo>
                  <a:pt x="160" y="445"/>
                </a:lnTo>
                <a:lnTo>
                  <a:pt x="186" y="414"/>
                </a:lnTo>
                <a:lnTo>
                  <a:pt x="211" y="378"/>
                </a:lnTo>
                <a:lnTo>
                  <a:pt x="241" y="335"/>
                </a:lnTo>
                <a:lnTo>
                  <a:pt x="270" y="290"/>
                </a:lnTo>
                <a:lnTo>
                  <a:pt x="296" y="243"/>
                </a:lnTo>
                <a:lnTo>
                  <a:pt x="306" y="220"/>
                </a:lnTo>
                <a:lnTo>
                  <a:pt x="313" y="198"/>
                </a:lnTo>
                <a:lnTo>
                  <a:pt x="319" y="178"/>
                </a:lnTo>
                <a:lnTo>
                  <a:pt x="319" y="161"/>
                </a:lnTo>
                <a:lnTo>
                  <a:pt x="319" y="161"/>
                </a:lnTo>
                <a:lnTo>
                  <a:pt x="319" y="143"/>
                </a:lnTo>
                <a:lnTo>
                  <a:pt x="317" y="127"/>
                </a:lnTo>
                <a:lnTo>
                  <a:pt x="313" y="114"/>
                </a:lnTo>
                <a:lnTo>
                  <a:pt x="308" y="98"/>
                </a:lnTo>
                <a:lnTo>
                  <a:pt x="302" y="84"/>
                </a:lnTo>
                <a:lnTo>
                  <a:pt x="294" y="71"/>
                </a:lnTo>
                <a:lnTo>
                  <a:pt x="284" y="59"/>
                </a:lnTo>
                <a:lnTo>
                  <a:pt x="274" y="47"/>
                </a:lnTo>
                <a:lnTo>
                  <a:pt x="262" y="37"/>
                </a:lnTo>
                <a:lnTo>
                  <a:pt x="249" y="27"/>
                </a:lnTo>
                <a:lnTo>
                  <a:pt x="237" y="20"/>
                </a:lnTo>
                <a:lnTo>
                  <a:pt x="223" y="14"/>
                </a:lnTo>
                <a:lnTo>
                  <a:pt x="208" y="8"/>
                </a:lnTo>
                <a:lnTo>
                  <a:pt x="192" y="4"/>
                </a:lnTo>
                <a:lnTo>
                  <a:pt x="176" y="2"/>
                </a:lnTo>
                <a:lnTo>
                  <a:pt x="16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351"/>
          </a:p>
        </p:txBody>
      </p:sp>
      <p:grpSp>
        <p:nvGrpSpPr>
          <p:cNvPr id="46" name="Group 45"/>
          <p:cNvGrpSpPr/>
          <p:nvPr/>
        </p:nvGrpSpPr>
        <p:grpSpPr>
          <a:xfrm>
            <a:off x="3870547" y="4237183"/>
            <a:ext cx="531675" cy="564664"/>
            <a:chOff x="2519363" y="3748088"/>
            <a:chExt cx="665163" cy="706437"/>
          </a:xfrm>
          <a:solidFill>
            <a:schemeClr val="accent2"/>
          </a:solidFill>
        </p:grpSpPr>
        <p:sp>
          <p:nvSpPr>
            <p:cNvPr id="47" name="Freeform 17"/>
            <p:cNvSpPr>
              <a:spLocks/>
            </p:cNvSpPr>
            <p:nvPr/>
          </p:nvSpPr>
          <p:spPr bwMode="auto">
            <a:xfrm>
              <a:off x="2671763" y="3748088"/>
              <a:ext cx="58738" cy="168275"/>
            </a:xfrm>
            <a:custGeom>
              <a:avLst/>
              <a:gdLst>
                <a:gd name="T0" fmla="*/ 19 w 37"/>
                <a:gd name="T1" fmla="*/ 0 h 106"/>
                <a:gd name="T2" fmla="*/ 19 w 37"/>
                <a:gd name="T3" fmla="*/ 0 h 106"/>
                <a:gd name="T4" fmla="*/ 11 w 37"/>
                <a:gd name="T5" fmla="*/ 2 h 106"/>
                <a:gd name="T6" fmla="*/ 6 w 37"/>
                <a:gd name="T7" fmla="*/ 6 h 106"/>
                <a:gd name="T8" fmla="*/ 2 w 37"/>
                <a:gd name="T9" fmla="*/ 12 h 106"/>
                <a:gd name="T10" fmla="*/ 0 w 37"/>
                <a:gd name="T11" fmla="*/ 20 h 106"/>
                <a:gd name="T12" fmla="*/ 0 w 37"/>
                <a:gd name="T13" fmla="*/ 86 h 106"/>
                <a:gd name="T14" fmla="*/ 0 w 37"/>
                <a:gd name="T15" fmla="*/ 86 h 106"/>
                <a:gd name="T16" fmla="*/ 2 w 37"/>
                <a:gd name="T17" fmla="*/ 94 h 106"/>
                <a:gd name="T18" fmla="*/ 6 w 37"/>
                <a:gd name="T19" fmla="*/ 100 h 106"/>
                <a:gd name="T20" fmla="*/ 11 w 37"/>
                <a:gd name="T21" fmla="*/ 104 h 106"/>
                <a:gd name="T22" fmla="*/ 19 w 37"/>
                <a:gd name="T23" fmla="*/ 106 h 106"/>
                <a:gd name="T24" fmla="*/ 19 w 37"/>
                <a:gd name="T25" fmla="*/ 106 h 106"/>
                <a:gd name="T26" fmla="*/ 25 w 37"/>
                <a:gd name="T27" fmla="*/ 104 h 106"/>
                <a:gd name="T28" fmla="*/ 31 w 37"/>
                <a:gd name="T29" fmla="*/ 100 h 106"/>
                <a:gd name="T30" fmla="*/ 35 w 37"/>
                <a:gd name="T31" fmla="*/ 94 h 106"/>
                <a:gd name="T32" fmla="*/ 37 w 37"/>
                <a:gd name="T33" fmla="*/ 86 h 106"/>
                <a:gd name="T34" fmla="*/ 37 w 37"/>
                <a:gd name="T35" fmla="*/ 20 h 106"/>
                <a:gd name="T36" fmla="*/ 37 w 37"/>
                <a:gd name="T37" fmla="*/ 20 h 106"/>
                <a:gd name="T38" fmla="*/ 35 w 37"/>
                <a:gd name="T39" fmla="*/ 12 h 106"/>
                <a:gd name="T40" fmla="*/ 31 w 37"/>
                <a:gd name="T41" fmla="*/ 6 h 106"/>
                <a:gd name="T42" fmla="*/ 25 w 37"/>
                <a:gd name="T43" fmla="*/ 2 h 106"/>
                <a:gd name="T44" fmla="*/ 19 w 37"/>
                <a:gd name="T4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" h="106">
                  <a:moveTo>
                    <a:pt x="19" y="0"/>
                  </a:moveTo>
                  <a:lnTo>
                    <a:pt x="19" y="0"/>
                  </a:lnTo>
                  <a:lnTo>
                    <a:pt x="11" y="2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2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2" y="94"/>
                  </a:lnTo>
                  <a:lnTo>
                    <a:pt x="6" y="100"/>
                  </a:lnTo>
                  <a:lnTo>
                    <a:pt x="11" y="104"/>
                  </a:lnTo>
                  <a:lnTo>
                    <a:pt x="19" y="106"/>
                  </a:lnTo>
                  <a:lnTo>
                    <a:pt x="19" y="106"/>
                  </a:lnTo>
                  <a:lnTo>
                    <a:pt x="25" y="104"/>
                  </a:lnTo>
                  <a:lnTo>
                    <a:pt x="31" y="100"/>
                  </a:lnTo>
                  <a:lnTo>
                    <a:pt x="35" y="94"/>
                  </a:lnTo>
                  <a:lnTo>
                    <a:pt x="37" y="86"/>
                  </a:lnTo>
                  <a:lnTo>
                    <a:pt x="37" y="20"/>
                  </a:lnTo>
                  <a:lnTo>
                    <a:pt x="37" y="20"/>
                  </a:lnTo>
                  <a:lnTo>
                    <a:pt x="35" y="12"/>
                  </a:lnTo>
                  <a:lnTo>
                    <a:pt x="31" y="6"/>
                  </a:lnTo>
                  <a:lnTo>
                    <a:pt x="25" y="2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351"/>
            </a:p>
          </p:txBody>
        </p:sp>
        <p:sp>
          <p:nvSpPr>
            <p:cNvPr id="48" name="Freeform 19"/>
            <p:cNvSpPr>
              <a:spLocks/>
            </p:cNvSpPr>
            <p:nvPr/>
          </p:nvSpPr>
          <p:spPr bwMode="auto">
            <a:xfrm>
              <a:off x="2973388" y="3748088"/>
              <a:ext cx="58738" cy="168275"/>
            </a:xfrm>
            <a:custGeom>
              <a:avLst/>
              <a:gdLst>
                <a:gd name="T0" fmla="*/ 19 w 37"/>
                <a:gd name="T1" fmla="*/ 0 h 106"/>
                <a:gd name="T2" fmla="*/ 19 w 37"/>
                <a:gd name="T3" fmla="*/ 0 h 106"/>
                <a:gd name="T4" fmla="*/ 12 w 37"/>
                <a:gd name="T5" fmla="*/ 2 h 106"/>
                <a:gd name="T6" fmla="*/ 6 w 37"/>
                <a:gd name="T7" fmla="*/ 6 h 106"/>
                <a:gd name="T8" fmla="*/ 2 w 37"/>
                <a:gd name="T9" fmla="*/ 12 h 106"/>
                <a:gd name="T10" fmla="*/ 0 w 37"/>
                <a:gd name="T11" fmla="*/ 20 h 106"/>
                <a:gd name="T12" fmla="*/ 0 w 37"/>
                <a:gd name="T13" fmla="*/ 86 h 106"/>
                <a:gd name="T14" fmla="*/ 0 w 37"/>
                <a:gd name="T15" fmla="*/ 86 h 106"/>
                <a:gd name="T16" fmla="*/ 2 w 37"/>
                <a:gd name="T17" fmla="*/ 94 h 106"/>
                <a:gd name="T18" fmla="*/ 6 w 37"/>
                <a:gd name="T19" fmla="*/ 100 h 106"/>
                <a:gd name="T20" fmla="*/ 12 w 37"/>
                <a:gd name="T21" fmla="*/ 104 h 106"/>
                <a:gd name="T22" fmla="*/ 19 w 37"/>
                <a:gd name="T23" fmla="*/ 106 h 106"/>
                <a:gd name="T24" fmla="*/ 19 w 37"/>
                <a:gd name="T25" fmla="*/ 106 h 106"/>
                <a:gd name="T26" fmla="*/ 25 w 37"/>
                <a:gd name="T27" fmla="*/ 104 h 106"/>
                <a:gd name="T28" fmla="*/ 31 w 37"/>
                <a:gd name="T29" fmla="*/ 100 h 106"/>
                <a:gd name="T30" fmla="*/ 35 w 37"/>
                <a:gd name="T31" fmla="*/ 94 h 106"/>
                <a:gd name="T32" fmla="*/ 37 w 37"/>
                <a:gd name="T33" fmla="*/ 86 h 106"/>
                <a:gd name="T34" fmla="*/ 37 w 37"/>
                <a:gd name="T35" fmla="*/ 20 h 106"/>
                <a:gd name="T36" fmla="*/ 37 w 37"/>
                <a:gd name="T37" fmla="*/ 20 h 106"/>
                <a:gd name="T38" fmla="*/ 35 w 37"/>
                <a:gd name="T39" fmla="*/ 12 h 106"/>
                <a:gd name="T40" fmla="*/ 31 w 37"/>
                <a:gd name="T41" fmla="*/ 6 h 106"/>
                <a:gd name="T42" fmla="*/ 25 w 37"/>
                <a:gd name="T43" fmla="*/ 2 h 106"/>
                <a:gd name="T44" fmla="*/ 19 w 37"/>
                <a:gd name="T4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" h="106">
                  <a:moveTo>
                    <a:pt x="19" y="0"/>
                  </a:moveTo>
                  <a:lnTo>
                    <a:pt x="19" y="0"/>
                  </a:lnTo>
                  <a:lnTo>
                    <a:pt x="12" y="2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2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2" y="94"/>
                  </a:lnTo>
                  <a:lnTo>
                    <a:pt x="6" y="100"/>
                  </a:lnTo>
                  <a:lnTo>
                    <a:pt x="12" y="104"/>
                  </a:lnTo>
                  <a:lnTo>
                    <a:pt x="19" y="106"/>
                  </a:lnTo>
                  <a:lnTo>
                    <a:pt x="19" y="106"/>
                  </a:lnTo>
                  <a:lnTo>
                    <a:pt x="25" y="104"/>
                  </a:lnTo>
                  <a:lnTo>
                    <a:pt x="31" y="100"/>
                  </a:lnTo>
                  <a:lnTo>
                    <a:pt x="35" y="94"/>
                  </a:lnTo>
                  <a:lnTo>
                    <a:pt x="37" y="86"/>
                  </a:lnTo>
                  <a:lnTo>
                    <a:pt x="37" y="20"/>
                  </a:lnTo>
                  <a:lnTo>
                    <a:pt x="37" y="20"/>
                  </a:lnTo>
                  <a:lnTo>
                    <a:pt x="35" y="12"/>
                  </a:lnTo>
                  <a:lnTo>
                    <a:pt x="31" y="6"/>
                  </a:lnTo>
                  <a:lnTo>
                    <a:pt x="25" y="2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351"/>
            </a:p>
          </p:txBody>
        </p:sp>
        <p:sp>
          <p:nvSpPr>
            <p:cNvPr id="49" name="Freeform 21"/>
            <p:cNvSpPr>
              <a:spLocks noEditPoints="1"/>
            </p:cNvSpPr>
            <p:nvPr/>
          </p:nvSpPr>
          <p:spPr bwMode="auto">
            <a:xfrm>
              <a:off x="2519363" y="3832225"/>
              <a:ext cx="665163" cy="622300"/>
            </a:xfrm>
            <a:custGeom>
              <a:avLst/>
              <a:gdLst>
                <a:gd name="T0" fmla="*/ 66 w 419"/>
                <a:gd name="T1" fmla="*/ 355 h 392"/>
                <a:gd name="T2" fmla="*/ 47 w 419"/>
                <a:gd name="T3" fmla="*/ 345 h 392"/>
                <a:gd name="T4" fmla="*/ 39 w 419"/>
                <a:gd name="T5" fmla="*/ 325 h 392"/>
                <a:gd name="T6" fmla="*/ 382 w 419"/>
                <a:gd name="T7" fmla="*/ 102 h 392"/>
                <a:gd name="T8" fmla="*/ 382 w 419"/>
                <a:gd name="T9" fmla="*/ 325 h 392"/>
                <a:gd name="T10" fmla="*/ 378 w 419"/>
                <a:gd name="T11" fmla="*/ 337 h 392"/>
                <a:gd name="T12" fmla="*/ 364 w 419"/>
                <a:gd name="T13" fmla="*/ 351 h 392"/>
                <a:gd name="T14" fmla="*/ 66 w 419"/>
                <a:gd name="T15" fmla="*/ 355 h 392"/>
                <a:gd name="T16" fmla="*/ 347 w 419"/>
                <a:gd name="T17" fmla="*/ 0 h 392"/>
                <a:gd name="T18" fmla="*/ 347 w 419"/>
                <a:gd name="T19" fmla="*/ 33 h 392"/>
                <a:gd name="T20" fmla="*/ 343 w 419"/>
                <a:gd name="T21" fmla="*/ 49 h 392"/>
                <a:gd name="T22" fmla="*/ 335 w 419"/>
                <a:gd name="T23" fmla="*/ 63 h 392"/>
                <a:gd name="T24" fmla="*/ 321 w 419"/>
                <a:gd name="T25" fmla="*/ 71 h 392"/>
                <a:gd name="T26" fmla="*/ 305 w 419"/>
                <a:gd name="T27" fmla="*/ 74 h 392"/>
                <a:gd name="T28" fmla="*/ 296 w 419"/>
                <a:gd name="T29" fmla="*/ 74 h 392"/>
                <a:gd name="T30" fmla="*/ 282 w 419"/>
                <a:gd name="T31" fmla="*/ 67 h 392"/>
                <a:gd name="T32" fmla="*/ 270 w 419"/>
                <a:gd name="T33" fmla="*/ 57 h 392"/>
                <a:gd name="T34" fmla="*/ 264 w 419"/>
                <a:gd name="T35" fmla="*/ 41 h 392"/>
                <a:gd name="T36" fmla="*/ 262 w 419"/>
                <a:gd name="T37" fmla="*/ 0 h 392"/>
                <a:gd name="T38" fmla="*/ 156 w 419"/>
                <a:gd name="T39" fmla="*/ 33 h 392"/>
                <a:gd name="T40" fmla="*/ 154 w 419"/>
                <a:gd name="T41" fmla="*/ 41 h 392"/>
                <a:gd name="T42" fmla="*/ 149 w 419"/>
                <a:gd name="T43" fmla="*/ 57 h 392"/>
                <a:gd name="T44" fmla="*/ 137 w 419"/>
                <a:gd name="T45" fmla="*/ 67 h 392"/>
                <a:gd name="T46" fmla="*/ 123 w 419"/>
                <a:gd name="T47" fmla="*/ 74 h 392"/>
                <a:gd name="T48" fmla="*/ 115 w 419"/>
                <a:gd name="T49" fmla="*/ 74 h 392"/>
                <a:gd name="T50" fmla="*/ 98 w 419"/>
                <a:gd name="T51" fmla="*/ 71 h 392"/>
                <a:gd name="T52" fmla="*/ 86 w 419"/>
                <a:gd name="T53" fmla="*/ 63 h 392"/>
                <a:gd name="T54" fmla="*/ 76 w 419"/>
                <a:gd name="T55" fmla="*/ 49 h 392"/>
                <a:gd name="T56" fmla="*/ 72 w 419"/>
                <a:gd name="T57" fmla="*/ 33 h 392"/>
                <a:gd name="T58" fmla="*/ 70 w 419"/>
                <a:gd name="T59" fmla="*/ 0 h 392"/>
                <a:gd name="T60" fmla="*/ 56 w 419"/>
                <a:gd name="T61" fmla="*/ 2 h 392"/>
                <a:gd name="T62" fmla="*/ 31 w 419"/>
                <a:gd name="T63" fmla="*/ 12 h 392"/>
                <a:gd name="T64" fmla="*/ 13 w 419"/>
                <a:gd name="T65" fmla="*/ 31 h 392"/>
                <a:gd name="T66" fmla="*/ 2 w 419"/>
                <a:gd name="T67" fmla="*/ 57 h 392"/>
                <a:gd name="T68" fmla="*/ 0 w 419"/>
                <a:gd name="T69" fmla="*/ 323 h 392"/>
                <a:gd name="T70" fmla="*/ 2 w 419"/>
                <a:gd name="T71" fmla="*/ 337 h 392"/>
                <a:gd name="T72" fmla="*/ 13 w 419"/>
                <a:gd name="T73" fmla="*/ 361 h 392"/>
                <a:gd name="T74" fmla="*/ 31 w 419"/>
                <a:gd name="T75" fmla="*/ 380 h 392"/>
                <a:gd name="T76" fmla="*/ 56 w 419"/>
                <a:gd name="T77" fmla="*/ 390 h 392"/>
                <a:gd name="T78" fmla="*/ 349 w 419"/>
                <a:gd name="T79" fmla="*/ 392 h 392"/>
                <a:gd name="T80" fmla="*/ 362 w 419"/>
                <a:gd name="T81" fmla="*/ 390 h 392"/>
                <a:gd name="T82" fmla="*/ 388 w 419"/>
                <a:gd name="T83" fmla="*/ 380 h 392"/>
                <a:gd name="T84" fmla="*/ 407 w 419"/>
                <a:gd name="T85" fmla="*/ 361 h 392"/>
                <a:gd name="T86" fmla="*/ 417 w 419"/>
                <a:gd name="T87" fmla="*/ 337 h 392"/>
                <a:gd name="T88" fmla="*/ 419 w 419"/>
                <a:gd name="T89" fmla="*/ 71 h 392"/>
                <a:gd name="T90" fmla="*/ 417 w 419"/>
                <a:gd name="T91" fmla="*/ 57 h 392"/>
                <a:gd name="T92" fmla="*/ 407 w 419"/>
                <a:gd name="T93" fmla="*/ 31 h 392"/>
                <a:gd name="T94" fmla="*/ 388 w 419"/>
                <a:gd name="T95" fmla="*/ 12 h 392"/>
                <a:gd name="T96" fmla="*/ 362 w 419"/>
                <a:gd name="T97" fmla="*/ 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19" h="392">
                  <a:moveTo>
                    <a:pt x="66" y="355"/>
                  </a:moveTo>
                  <a:lnTo>
                    <a:pt x="66" y="355"/>
                  </a:lnTo>
                  <a:lnTo>
                    <a:pt x="56" y="351"/>
                  </a:lnTo>
                  <a:lnTo>
                    <a:pt x="47" y="345"/>
                  </a:lnTo>
                  <a:lnTo>
                    <a:pt x="41" y="337"/>
                  </a:lnTo>
                  <a:lnTo>
                    <a:pt x="39" y="325"/>
                  </a:lnTo>
                  <a:lnTo>
                    <a:pt x="39" y="102"/>
                  </a:lnTo>
                  <a:lnTo>
                    <a:pt x="382" y="102"/>
                  </a:lnTo>
                  <a:lnTo>
                    <a:pt x="382" y="325"/>
                  </a:lnTo>
                  <a:lnTo>
                    <a:pt x="382" y="325"/>
                  </a:lnTo>
                  <a:lnTo>
                    <a:pt x="380" y="331"/>
                  </a:lnTo>
                  <a:lnTo>
                    <a:pt x="378" y="337"/>
                  </a:lnTo>
                  <a:lnTo>
                    <a:pt x="372" y="345"/>
                  </a:lnTo>
                  <a:lnTo>
                    <a:pt x="364" y="351"/>
                  </a:lnTo>
                  <a:lnTo>
                    <a:pt x="352" y="355"/>
                  </a:lnTo>
                  <a:lnTo>
                    <a:pt x="66" y="355"/>
                  </a:lnTo>
                  <a:close/>
                  <a:moveTo>
                    <a:pt x="349" y="0"/>
                  </a:moveTo>
                  <a:lnTo>
                    <a:pt x="347" y="0"/>
                  </a:lnTo>
                  <a:lnTo>
                    <a:pt x="347" y="33"/>
                  </a:lnTo>
                  <a:lnTo>
                    <a:pt x="347" y="33"/>
                  </a:lnTo>
                  <a:lnTo>
                    <a:pt x="345" y="41"/>
                  </a:lnTo>
                  <a:lnTo>
                    <a:pt x="343" y="49"/>
                  </a:lnTo>
                  <a:lnTo>
                    <a:pt x="339" y="57"/>
                  </a:lnTo>
                  <a:lnTo>
                    <a:pt x="335" y="63"/>
                  </a:lnTo>
                  <a:lnTo>
                    <a:pt x="327" y="67"/>
                  </a:lnTo>
                  <a:lnTo>
                    <a:pt x="321" y="71"/>
                  </a:lnTo>
                  <a:lnTo>
                    <a:pt x="313" y="74"/>
                  </a:lnTo>
                  <a:lnTo>
                    <a:pt x="305" y="74"/>
                  </a:lnTo>
                  <a:lnTo>
                    <a:pt x="305" y="74"/>
                  </a:lnTo>
                  <a:lnTo>
                    <a:pt x="296" y="74"/>
                  </a:lnTo>
                  <a:lnTo>
                    <a:pt x="288" y="71"/>
                  </a:lnTo>
                  <a:lnTo>
                    <a:pt x="282" y="67"/>
                  </a:lnTo>
                  <a:lnTo>
                    <a:pt x="276" y="63"/>
                  </a:lnTo>
                  <a:lnTo>
                    <a:pt x="270" y="57"/>
                  </a:lnTo>
                  <a:lnTo>
                    <a:pt x="266" y="49"/>
                  </a:lnTo>
                  <a:lnTo>
                    <a:pt x="264" y="41"/>
                  </a:lnTo>
                  <a:lnTo>
                    <a:pt x="262" y="33"/>
                  </a:lnTo>
                  <a:lnTo>
                    <a:pt x="262" y="0"/>
                  </a:lnTo>
                  <a:lnTo>
                    <a:pt x="156" y="0"/>
                  </a:lnTo>
                  <a:lnTo>
                    <a:pt x="156" y="33"/>
                  </a:lnTo>
                  <a:lnTo>
                    <a:pt x="156" y="33"/>
                  </a:lnTo>
                  <a:lnTo>
                    <a:pt x="154" y="41"/>
                  </a:lnTo>
                  <a:lnTo>
                    <a:pt x="153" y="49"/>
                  </a:lnTo>
                  <a:lnTo>
                    <a:pt x="149" y="57"/>
                  </a:lnTo>
                  <a:lnTo>
                    <a:pt x="145" y="63"/>
                  </a:lnTo>
                  <a:lnTo>
                    <a:pt x="137" y="67"/>
                  </a:lnTo>
                  <a:lnTo>
                    <a:pt x="131" y="71"/>
                  </a:lnTo>
                  <a:lnTo>
                    <a:pt x="123" y="74"/>
                  </a:lnTo>
                  <a:lnTo>
                    <a:pt x="115" y="74"/>
                  </a:lnTo>
                  <a:lnTo>
                    <a:pt x="115" y="74"/>
                  </a:lnTo>
                  <a:lnTo>
                    <a:pt x="105" y="74"/>
                  </a:lnTo>
                  <a:lnTo>
                    <a:pt x="98" y="71"/>
                  </a:lnTo>
                  <a:lnTo>
                    <a:pt x="92" y="67"/>
                  </a:lnTo>
                  <a:lnTo>
                    <a:pt x="86" y="63"/>
                  </a:lnTo>
                  <a:lnTo>
                    <a:pt x="80" y="57"/>
                  </a:lnTo>
                  <a:lnTo>
                    <a:pt x="76" y="49"/>
                  </a:lnTo>
                  <a:lnTo>
                    <a:pt x="74" y="41"/>
                  </a:lnTo>
                  <a:lnTo>
                    <a:pt x="72" y="33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56" y="2"/>
                  </a:lnTo>
                  <a:lnTo>
                    <a:pt x="43" y="6"/>
                  </a:lnTo>
                  <a:lnTo>
                    <a:pt x="31" y="12"/>
                  </a:lnTo>
                  <a:lnTo>
                    <a:pt x="21" y="21"/>
                  </a:lnTo>
                  <a:lnTo>
                    <a:pt x="13" y="31"/>
                  </a:lnTo>
                  <a:lnTo>
                    <a:pt x="5" y="43"/>
                  </a:lnTo>
                  <a:lnTo>
                    <a:pt x="2" y="57"/>
                  </a:lnTo>
                  <a:lnTo>
                    <a:pt x="0" y="71"/>
                  </a:lnTo>
                  <a:lnTo>
                    <a:pt x="0" y="323"/>
                  </a:lnTo>
                  <a:lnTo>
                    <a:pt x="0" y="323"/>
                  </a:lnTo>
                  <a:lnTo>
                    <a:pt x="2" y="337"/>
                  </a:lnTo>
                  <a:lnTo>
                    <a:pt x="5" y="349"/>
                  </a:lnTo>
                  <a:lnTo>
                    <a:pt x="13" y="361"/>
                  </a:lnTo>
                  <a:lnTo>
                    <a:pt x="21" y="372"/>
                  </a:lnTo>
                  <a:lnTo>
                    <a:pt x="31" y="380"/>
                  </a:lnTo>
                  <a:lnTo>
                    <a:pt x="43" y="386"/>
                  </a:lnTo>
                  <a:lnTo>
                    <a:pt x="56" y="390"/>
                  </a:lnTo>
                  <a:lnTo>
                    <a:pt x="70" y="392"/>
                  </a:lnTo>
                  <a:lnTo>
                    <a:pt x="349" y="392"/>
                  </a:lnTo>
                  <a:lnTo>
                    <a:pt x="349" y="392"/>
                  </a:lnTo>
                  <a:lnTo>
                    <a:pt x="362" y="390"/>
                  </a:lnTo>
                  <a:lnTo>
                    <a:pt x="376" y="386"/>
                  </a:lnTo>
                  <a:lnTo>
                    <a:pt x="388" y="380"/>
                  </a:lnTo>
                  <a:lnTo>
                    <a:pt x="398" y="372"/>
                  </a:lnTo>
                  <a:lnTo>
                    <a:pt x="407" y="361"/>
                  </a:lnTo>
                  <a:lnTo>
                    <a:pt x="413" y="349"/>
                  </a:lnTo>
                  <a:lnTo>
                    <a:pt x="417" y="337"/>
                  </a:lnTo>
                  <a:lnTo>
                    <a:pt x="419" y="323"/>
                  </a:lnTo>
                  <a:lnTo>
                    <a:pt x="419" y="71"/>
                  </a:lnTo>
                  <a:lnTo>
                    <a:pt x="419" y="71"/>
                  </a:lnTo>
                  <a:lnTo>
                    <a:pt x="417" y="57"/>
                  </a:lnTo>
                  <a:lnTo>
                    <a:pt x="413" y="43"/>
                  </a:lnTo>
                  <a:lnTo>
                    <a:pt x="407" y="31"/>
                  </a:lnTo>
                  <a:lnTo>
                    <a:pt x="398" y="21"/>
                  </a:lnTo>
                  <a:lnTo>
                    <a:pt x="388" y="12"/>
                  </a:lnTo>
                  <a:lnTo>
                    <a:pt x="376" y="6"/>
                  </a:lnTo>
                  <a:lnTo>
                    <a:pt x="362" y="2"/>
                  </a:lnTo>
                  <a:lnTo>
                    <a:pt x="3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351"/>
            </a:p>
          </p:txBody>
        </p:sp>
        <p:sp>
          <p:nvSpPr>
            <p:cNvPr id="50" name="Freeform 24"/>
            <p:cNvSpPr>
              <a:spLocks/>
            </p:cNvSpPr>
            <p:nvPr/>
          </p:nvSpPr>
          <p:spPr bwMode="auto">
            <a:xfrm>
              <a:off x="2681288" y="4071938"/>
              <a:ext cx="158750" cy="233362"/>
            </a:xfrm>
            <a:custGeom>
              <a:avLst/>
              <a:gdLst>
                <a:gd name="T0" fmla="*/ 51 w 100"/>
                <a:gd name="T1" fmla="*/ 0 h 147"/>
                <a:gd name="T2" fmla="*/ 29 w 100"/>
                <a:gd name="T3" fmla="*/ 2 h 147"/>
                <a:gd name="T4" fmla="*/ 21 w 100"/>
                <a:gd name="T5" fmla="*/ 6 h 147"/>
                <a:gd name="T6" fmla="*/ 15 w 100"/>
                <a:gd name="T7" fmla="*/ 12 h 147"/>
                <a:gd name="T8" fmla="*/ 5 w 100"/>
                <a:gd name="T9" fmla="*/ 23 h 147"/>
                <a:gd name="T10" fmla="*/ 3 w 100"/>
                <a:gd name="T11" fmla="*/ 31 h 147"/>
                <a:gd name="T12" fmla="*/ 23 w 100"/>
                <a:gd name="T13" fmla="*/ 41 h 147"/>
                <a:gd name="T14" fmla="*/ 27 w 100"/>
                <a:gd name="T15" fmla="*/ 31 h 147"/>
                <a:gd name="T16" fmla="*/ 33 w 100"/>
                <a:gd name="T17" fmla="*/ 23 h 147"/>
                <a:gd name="T18" fmla="*/ 41 w 100"/>
                <a:gd name="T19" fmla="*/ 19 h 147"/>
                <a:gd name="T20" fmla="*/ 51 w 100"/>
                <a:gd name="T21" fmla="*/ 18 h 147"/>
                <a:gd name="T22" fmla="*/ 60 w 100"/>
                <a:gd name="T23" fmla="*/ 19 h 147"/>
                <a:gd name="T24" fmla="*/ 68 w 100"/>
                <a:gd name="T25" fmla="*/ 23 h 147"/>
                <a:gd name="T26" fmla="*/ 72 w 100"/>
                <a:gd name="T27" fmla="*/ 29 h 147"/>
                <a:gd name="T28" fmla="*/ 74 w 100"/>
                <a:gd name="T29" fmla="*/ 39 h 147"/>
                <a:gd name="T30" fmla="*/ 74 w 100"/>
                <a:gd name="T31" fmla="*/ 45 h 147"/>
                <a:gd name="T32" fmla="*/ 72 w 100"/>
                <a:gd name="T33" fmla="*/ 51 h 147"/>
                <a:gd name="T34" fmla="*/ 66 w 100"/>
                <a:gd name="T35" fmla="*/ 61 h 147"/>
                <a:gd name="T36" fmla="*/ 56 w 100"/>
                <a:gd name="T37" fmla="*/ 70 h 147"/>
                <a:gd name="T38" fmla="*/ 45 w 100"/>
                <a:gd name="T39" fmla="*/ 82 h 147"/>
                <a:gd name="T40" fmla="*/ 31 w 100"/>
                <a:gd name="T41" fmla="*/ 92 h 147"/>
                <a:gd name="T42" fmla="*/ 19 w 100"/>
                <a:gd name="T43" fmla="*/ 104 h 147"/>
                <a:gd name="T44" fmla="*/ 9 w 100"/>
                <a:gd name="T45" fmla="*/ 117 h 147"/>
                <a:gd name="T46" fmla="*/ 0 w 100"/>
                <a:gd name="T47" fmla="*/ 147 h 147"/>
                <a:gd name="T48" fmla="*/ 100 w 100"/>
                <a:gd name="T49" fmla="*/ 129 h 147"/>
                <a:gd name="T50" fmla="*/ 25 w 100"/>
                <a:gd name="T51" fmla="*/ 129 h 147"/>
                <a:gd name="T52" fmla="*/ 33 w 100"/>
                <a:gd name="T53" fmla="*/ 119 h 147"/>
                <a:gd name="T54" fmla="*/ 43 w 100"/>
                <a:gd name="T55" fmla="*/ 108 h 147"/>
                <a:gd name="T56" fmla="*/ 54 w 100"/>
                <a:gd name="T57" fmla="*/ 98 h 147"/>
                <a:gd name="T58" fmla="*/ 66 w 100"/>
                <a:gd name="T59" fmla="*/ 88 h 147"/>
                <a:gd name="T60" fmla="*/ 78 w 100"/>
                <a:gd name="T61" fmla="*/ 78 h 147"/>
                <a:gd name="T62" fmla="*/ 88 w 100"/>
                <a:gd name="T63" fmla="*/ 67 h 147"/>
                <a:gd name="T64" fmla="*/ 96 w 100"/>
                <a:gd name="T65" fmla="*/ 55 h 147"/>
                <a:gd name="T66" fmla="*/ 98 w 100"/>
                <a:gd name="T67" fmla="*/ 39 h 147"/>
                <a:gd name="T68" fmla="*/ 98 w 100"/>
                <a:gd name="T69" fmla="*/ 31 h 147"/>
                <a:gd name="T70" fmla="*/ 94 w 100"/>
                <a:gd name="T71" fmla="*/ 21 h 147"/>
                <a:gd name="T72" fmla="*/ 84 w 100"/>
                <a:gd name="T73" fmla="*/ 10 h 147"/>
                <a:gd name="T74" fmla="*/ 78 w 100"/>
                <a:gd name="T75" fmla="*/ 6 h 147"/>
                <a:gd name="T76" fmla="*/ 70 w 100"/>
                <a:gd name="T77" fmla="*/ 2 h 147"/>
                <a:gd name="T78" fmla="*/ 51 w 100"/>
                <a:gd name="T7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0" h="147">
                  <a:moveTo>
                    <a:pt x="51" y="0"/>
                  </a:moveTo>
                  <a:lnTo>
                    <a:pt x="51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1" y="6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9" y="18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33" y="23"/>
                  </a:lnTo>
                  <a:lnTo>
                    <a:pt x="33" y="23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60" y="19"/>
                  </a:lnTo>
                  <a:lnTo>
                    <a:pt x="60" y="19"/>
                  </a:lnTo>
                  <a:lnTo>
                    <a:pt x="68" y="23"/>
                  </a:lnTo>
                  <a:lnTo>
                    <a:pt x="68" y="23"/>
                  </a:lnTo>
                  <a:lnTo>
                    <a:pt x="72" y="29"/>
                  </a:lnTo>
                  <a:lnTo>
                    <a:pt x="72" y="2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4" y="45"/>
                  </a:lnTo>
                  <a:lnTo>
                    <a:pt x="72" y="51"/>
                  </a:lnTo>
                  <a:lnTo>
                    <a:pt x="72" y="51"/>
                  </a:lnTo>
                  <a:lnTo>
                    <a:pt x="66" y="61"/>
                  </a:lnTo>
                  <a:lnTo>
                    <a:pt x="66" y="61"/>
                  </a:lnTo>
                  <a:lnTo>
                    <a:pt x="56" y="70"/>
                  </a:lnTo>
                  <a:lnTo>
                    <a:pt x="56" y="70"/>
                  </a:lnTo>
                  <a:lnTo>
                    <a:pt x="45" y="82"/>
                  </a:lnTo>
                  <a:lnTo>
                    <a:pt x="45" y="82"/>
                  </a:lnTo>
                  <a:lnTo>
                    <a:pt x="31" y="92"/>
                  </a:lnTo>
                  <a:lnTo>
                    <a:pt x="31" y="92"/>
                  </a:lnTo>
                  <a:lnTo>
                    <a:pt x="19" y="104"/>
                  </a:lnTo>
                  <a:lnTo>
                    <a:pt x="19" y="104"/>
                  </a:lnTo>
                  <a:lnTo>
                    <a:pt x="9" y="117"/>
                  </a:lnTo>
                  <a:lnTo>
                    <a:pt x="9" y="117"/>
                  </a:lnTo>
                  <a:lnTo>
                    <a:pt x="0" y="133"/>
                  </a:lnTo>
                  <a:lnTo>
                    <a:pt x="0" y="147"/>
                  </a:lnTo>
                  <a:lnTo>
                    <a:pt x="100" y="147"/>
                  </a:lnTo>
                  <a:lnTo>
                    <a:pt x="100" y="129"/>
                  </a:lnTo>
                  <a:lnTo>
                    <a:pt x="25" y="129"/>
                  </a:lnTo>
                  <a:lnTo>
                    <a:pt x="25" y="129"/>
                  </a:lnTo>
                  <a:lnTo>
                    <a:pt x="33" y="119"/>
                  </a:lnTo>
                  <a:lnTo>
                    <a:pt x="33" y="119"/>
                  </a:lnTo>
                  <a:lnTo>
                    <a:pt x="43" y="108"/>
                  </a:lnTo>
                  <a:lnTo>
                    <a:pt x="43" y="108"/>
                  </a:lnTo>
                  <a:lnTo>
                    <a:pt x="54" y="98"/>
                  </a:lnTo>
                  <a:lnTo>
                    <a:pt x="54" y="98"/>
                  </a:lnTo>
                  <a:lnTo>
                    <a:pt x="66" y="88"/>
                  </a:lnTo>
                  <a:lnTo>
                    <a:pt x="66" y="88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88" y="67"/>
                  </a:lnTo>
                  <a:lnTo>
                    <a:pt x="88" y="67"/>
                  </a:lnTo>
                  <a:lnTo>
                    <a:pt x="96" y="55"/>
                  </a:lnTo>
                  <a:lnTo>
                    <a:pt x="96" y="55"/>
                  </a:lnTo>
                  <a:lnTo>
                    <a:pt x="98" y="47"/>
                  </a:lnTo>
                  <a:lnTo>
                    <a:pt x="98" y="39"/>
                  </a:lnTo>
                  <a:lnTo>
                    <a:pt x="98" y="39"/>
                  </a:lnTo>
                  <a:lnTo>
                    <a:pt x="98" y="31"/>
                  </a:lnTo>
                  <a:lnTo>
                    <a:pt x="94" y="21"/>
                  </a:lnTo>
                  <a:lnTo>
                    <a:pt x="94" y="21"/>
                  </a:lnTo>
                  <a:lnTo>
                    <a:pt x="90" y="16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78" y="6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60" y="0"/>
                  </a:lnTo>
                  <a:lnTo>
                    <a:pt x="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351"/>
            </a:p>
          </p:txBody>
        </p:sp>
        <p:sp>
          <p:nvSpPr>
            <p:cNvPr id="51" name="Freeform 26"/>
            <p:cNvSpPr>
              <a:spLocks noEditPoints="1"/>
            </p:cNvSpPr>
            <p:nvPr/>
          </p:nvSpPr>
          <p:spPr bwMode="auto">
            <a:xfrm>
              <a:off x="2851150" y="4075113"/>
              <a:ext cx="171450" cy="230187"/>
            </a:xfrm>
            <a:custGeom>
              <a:avLst/>
              <a:gdLst>
                <a:gd name="T0" fmla="*/ 18 w 108"/>
                <a:gd name="T1" fmla="*/ 96 h 145"/>
                <a:gd name="T2" fmla="*/ 67 w 108"/>
                <a:gd name="T3" fmla="*/ 23 h 145"/>
                <a:gd name="T4" fmla="*/ 67 w 108"/>
                <a:gd name="T5" fmla="*/ 96 h 145"/>
                <a:gd name="T6" fmla="*/ 18 w 108"/>
                <a:gd name="T7" fmla="*/ 96 h 145"/>
                <a:gd name="T8" fmla="*/ 89 w 108"/>
                <a:gd name="T9" fmla="*/ 0 h 145"/>
                <a:gd name="T10" fmla="*/ 65 w 108"/>
                <a:gd name="T11" fmla="*/ 0 h 145"/>
                <a:gd name="T12" fmla="*/ 0 w 108"/>
                <a:gd name="T13" fmla="*/ 96 h 145"/>
                <a:gd name="T14" fmla="*/ 0 w 108"/>
                <a:gd name="T15" fmla="*/ 114 h 145"/>
                <a:gd name="T16" fmla="*/ 67 w 108"/>
                <a:gd name="T17" fmla="*/ 114 h 145"/>
                <a:gd name="T18" fmla="*/ 67 w 108"/>
                <a:gd name="T19" fmla="*/ 145 h 145"/>
                <a:gd name="T20" fmla="*/ 89 w 108"/>
                <a:gd name="T21" fmla="*/ 145 h 145"/>
                <a:gd name="T22" fmla="*/ 89 w 108"/>
                <a:gd name="T23" fmla="*/ 114 h 145"/>
                <a:gd name="T24" fmla="*/ 108 w 108"/>
                <a:gd name="T25" fmla="*/ 114 h 145"/>
                <a:gd name="T26" fmla="*/ 108 w 108"/>
                <a:gd name="T27" fmla="*/ 96 h 145"/>
                <a:gd name="T28" fmla="*/ 89 w 108"/>
                <a:gd name="T29" fmla="*/ 96 h 145"/>
                <a:gd name="T30" fmla="*/ 89 w 108"/>
                <a:gd name="T3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8" h="145">
                  <a:moveTo>
                    <a:pt x="18" y="96"/>
                  </a:moveTo>
                  <a:lnTo>
                    <a:pt x="67" y="23"/>
                  </a:lnTo>
                  <a:lnTo>
                    <a:pt x="67" y="96"/>
                  </a:lnTo>
                  <a:lnTo>
                    <a:pt x="18" y="96"/>
                  </a:lnTo>
                  <a:close/>
                  <a:moveTo>
                    <a:pt x="89" y="0"/>
                  </a:moveTo>
                  <a:lnTo>
                    <a:pt x="65" y="0"/>
                  </a:lnTo>
                  <a:lnTo>
                    <a:pt x="0" y="96"/>
                  </a:lnTo>
                  <a:lnTo>
                    <a:pt x="0" y="114"/>
                  </a:lnTo>
                  <a:lnTo>
                    <a:pt x="67" y="114"/>
                  </a:lnTo>
                  <a:lnTo>
                    <a:pt x="67" y="145"/>
                  </a:lnTo>
                  <a:lnTo>
                    <a:pt x="89" y="145"/>
                  </a:lnTo>
                  <a:lnTo>
                    <a:pt x="89" y="114"/>
                  </a:lnTo>
                  <a:lnTo>
                    <a:pt x="108" y="114"/>
                  </a:lnTo>
                  <a:lnTo>
                    <a:pt x="108" y="96"/>
                  </a:lnTo>
                  <a:lnTo>
                    <a:pt x="89" y="96"/>
                  </a:lnTo>
                  <a:lnTo>
                    <a:pt x="8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351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9425194" y="2625419"/>
            <a:ext cx="610348" cy="529135"/>
            <a:chOff x="5714206" y="2200851"/>
            <a:chExt cx="763588" cy="661987"/>
          </a:xfrm>
          <a:solidFill>
            <a:schemeClr val="accent5"/>
          </a:solidFill>
        </p:grpSpPr>
        <p:sp>
          <p:nvSpPr>
            <p:cNvPr id="53" name="Freeform 29"/>
            <p:cNvSpPr>
              <a:spLocks/>
            </p:cNvSpPr>
            <p:nvPr/>
          </p:nvSpPr>
          <p:spPr bwMode="auto">
            <a:xfrm>
              <a:off x="5714206" y="2200851"/>
              <a:ext cx="763588" cy="422275"/>
            </a:xfrm>
            <a:custGeom>
              <a:avLst/>
              <a:gdLst>
                <a:gd name="T0" fmla="*/ 239 w 481"/>
                <a:gd name="T1" fmla="*/ 0 h 266"/>
                <a:gd name="T2" fmla="*/ 239 w 481"/>
                <a:gd name="T3" fmla="*/ 0 h 266"/>
                <a:gd name="T4" fmla="*/ 232 w 481"/>
                <a:gd name="T5" fmla="*/ 2 h 266"/>
                <a:gd name="T6" fmla="*/ 222 w 481"/>
                <a:gd name="T7" fmla="*/ 8 h 266"/>
                <a:gd name="T8" fmla="*/ 6 w 481"/>
                <a:gd name="T9" fmla="*/ 223 h 266"/>
                <a:gd name="T10" fmla="*/ 6 w 481"/>
                <a:gd name="T11" fmla="*/ 223 h 266"/>
                <a:gd name="T12" fmla="*/ 2 w 481"/>
                <a:gd name="T13" fmla="*/ 231 h 266"/>
                <a:gd name="T14" fmla="*/ 0 w 481"/>
                <a:gd name="T15" fmla="*/ 241 h 266"/>
                <a:gd name="T16" fmla="*/ 2 w 481"/>
                <a:gd name="T17" fmla="*/ 251 h 266"/>
                <a:gd name="T18" fmla="*/ 6 w 481"/>
                <a:gd name="T19" fmla="*/ 258 h 266"/>
                <a:gd name="T20" fmla="*/ 6 w 481"/>
                <a:gd name="T21" fmla="*/ 258 h 266"/>
                <a:gd name="T22" fmla="*/ 16 w 481"/>
                <a:gd name="T23" fmla="*/ 264 h 266"/>
                <a:gd name="T24" fmla="*/ 24 w 481"/>
                <a:gd name="T25" fmla="*/ 266 h 266"/>
                <a:gd name="T26" fmla="*/ 24 w 481"/>
                <a:gd name="T27" fmla="*/ 266 h 266"/>
                <a:gd name="T28" fmla="*/ 34 w 481"/>
                <a:gd name="T29" fmla="*/ 264 h 266"/>
                <a:gd name="T30" fmla="*/ 41 w 481"/>
                <a:gd name="T31" fmla="*/ 258 h 266"/>
                <a:gd name="T32" fmla="*/ 239 w 481"/>
                <a:gd name="T33" fmla="*/ 60 h 266"/>
                <a:gd name="T34" fmla="*/ 439 w 481"/>
                <a:gd name="T35" fmla="*/ 258 h 266"/>
                <a:gd name="T36" fmla="*/ 439 w 481"/>
                <a:gd name="T37" fmla="*/ 258 h 266"/>
                <a:gd name="T38" fmla="*/ 447 w 481"/>
                <a:gd name="T39" fmla="*/ 264 h 266"/>
                <a:gd name="T40" fmla="*/ 457 w 481"/>
                <a:gd name="T41" fmla="*/ 266 h 266"/>
                <a:gd name="T42" fmla="*/ 457 w 481"/>
                <a:gd name="T43" fmla="*/ 266 h 266"/>
                <a:gd name="T44" fmla="*/ 465 w 481"/>
                <a:gd name="T45" fmla="*/ 264 h 266"/>
                <a:gd name="T46" fmla="*/ 473 w 481"/>
                <a:gd name="T47" fmla="*/ 258 h 266"/>
                <a:gd name="T48" fmla="*/ 473 w 481"/>
                <a:gd name="T49" fmla="*/ 258 h 266"/>
                <a:gd name="T50" fmla="*/ 479 w 481"/>
                <a:gd name="T51" fmla="*/ 251 h 266"/>
                <a:gd name="T52" fmla="*/ 481 w 481"/>
                <a:gd name="T53" fmla="*/ 241 h 266"/>
                <a:gd name="T54" fmla="*/ 479 w 481"/>
                <a:gd name="T55" fmla="*/ 231 h 266"/>
                <a:gd name="T56" fmla="*/ 473 w 481"/>
                <a:gd name="T57" fmla="*/ 223 h 266"/>
                <a:gd name="T58" fmla="*/ 257 w 481"/>
                <a:gd name="T59" fmla="*/ 8 h 266"/>
                <a:gd name="T60" fmla="*/ 257 w 481"/>
                <a:gd name="T61" fmla="*/ 8 h 266"/>
                <a:gd name="T62" fmla="*/ 249 w 481"/>
                <a:gd name="T63" fmla="*/ 2 h 266"/>
                <a:gd name="T64" fmla="*/ 239 w 481"/>
                <a:gd name="T6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1" h="266">
                  <a:moveTo>
                    <a:pt x="239" y="0"/>
                  </a:moveTo>
                  <a:lnTo>
                    <a:pt x="239" y="0"/>
                  </a:lnTo>
                  <a:lnTo>
                    <a:pt x="232" y="2"/>
                  </a:lnTo>
                  <a:lnTo>
                    <a:pt x="222" y="8"/>
                  </a:lnTo>
                  <a:lnTo>
                    <a:pt x="6" y="223"/>
                  </a:lnTo>
                  <a:lnTo>
                    <a:pt x="6" y="223"/>
                  </a:lnTo>
                  <a:lnTo>
                    <a:pt x="2" y="231"/>
                  </a:lnTo>
                  <a:lnTo>
                    <a:pt x="0" y="241"/>
                  </a:lnTo>
                  <a:lnTo>
                    <a:pt x="2" y="251"/>
                  </a:lnTo>
                  <a:lnTo>
                    <a:pt x="6" y="258"/>
                  </a:lnTo>
                  <a:lnTo>
                    <a:pt x="6" y="258"/>
                  </a:lnTo>
                  <a:lnTo>
                    <a:pt x="16" y="264"/>
                  </a:lnTo>
                  <a:lnTo>
                    <a:pt x="24" y="266"/>
                  </a:lnTo>
                  <a:lnTo>
                    <a:pt x="24" y="266"/>
                  </a:lnTo>
                  <a:lnTo>
                    <a:pt x="34" y="264"/>
                  </a:lnTo>
                  <a:lnTo>
                    <a:pt x="41" y="258"/>
                  </a:lnTo>
                  <a:lnTo>
                    <a:pt x="239" y="60"/>
                  </a:lnTo>
                  <a:lnTo>
                    <a:pt x="439" y="258"/>
                  </a:lnTo>
                  <a:lnTo>
                    <a:pt x="439" y="258"/>
                  </a:lnTo>
                  <a:lnTo>
                    <a:pt x="447" y="264"/>
                  </a:lnTo>
                  <a:lnTo>
                    <a:pt x="457" y="266"/>
                  </a:lnTo>
                  <a:lnTo>
                    <a:pt x="457" y="266"/>
                  </a:lnTo>
                  <a:lnTo>
                    <a:pt x="465" y="264"/>
                  </a:lnTo>
                  <a:lnTo>
                    <a:pt x="473" y="258"/>
                  </a:lnTo>
                  <a:lnTo>
                    <a:pt x="473" y="258"/>
                  </a:lnTo>
                  <a:lnTo>
                    <a:pt x="479" y="251"/>
                  </a:lnTo>
                  <a:lnTo>
                    <a:pt x="481" y="241"/>
                  </a:lnTo>
                  <a:lnTo>
                    <a:pt x="479" y="231"/>
                  </a:lnTo>
                  <a:lnTo>
                    <a:pt x="473" y="223"/>
                  </a:lnTo>
                  <a:lnTo>
                    <a:pt x="257" y="8"/>
                  </a:lnTo>
                  <a:lnTo>
                    <a:pt x="257" y="8"/>
                  </a:lnTo>
                  <a:lnTo>
                    <a:pt x="249" y="2"/>
                  </a:lnTo>
                  <a:lnTo>
                    <a:pt x="23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351"/>
            </a:p>
          </p:txBody>
        </p:sp>
        <p:sp>
          <p:nvSpPr>
            <p:cNvPr id="54" name="Freeform 31"/>
            <p:cNvSpPr>
              <a:spLocks/>
            </p:cNvSpPr>
            <p:nvPr/>
          </p:nvSpPr>
          <p:spPr bwMode="auto">
            <a:xfrm>
              <a:off x="5817393" y="2353251"/>
              <a:ext cx="557213" cy="509587"/>
            </a:xfrm>
            <a:custGeom>
              <a:avLst/>
              <a:gdLst>
                <a:gd name="T0" fmla="*/ 174 w 351"/>
                <a:gd name="T1" fmla="*/ 0 h 321"/>
                <a:gd name="T2" fmla="*/ 0 w 351"/>
                <a:gd name="T3" fmla="*/ 174 h 321"/>
                <a:gd name="T4" fmla="*/ 0 w 351"/>
                <a:gd name="T5" fmla="*/ 296 h 321"/>
                <a:gd name="T6" fmla="*/ 0 w 351"/>
                <a:gd name="T7" fmla="*/ 296 h 321"/>
                <a:gd name="T8" fmla="*/ 2 w 351"/>
                <a:gd name="T9" fmla="*/ 306 h 321"/>
                <a:gd name="T10" fmla="*/ 8 w 351"/>
                <a:gd name="T11" fmla="*/ 313 h 321"/>
                <a:gd name="T12" fmla="*/ 16 w 351"/>
                <a:gd name="T13" fmla="*/ 319 h 321"/>
                <a:gd name="T14" fmla="*/ 25 w 351"/>
                <a:gd name="T15" fmla="*/ 321 h 321"/>
                <a:gd name="T16" fmla="*/ 133 w 351"/>
                <a:gd name="T17" fmla="*/ 321 h 321"/>
                <a:gd name="T18" fmla="*/ 133 w 351"/>
                <a:gd name="T19" fmla="*/ 198 h 321"/>
                <a:gd name="T20" fmla="*/ 218 w 351"/>
                <a:gd name="T21" fmla="*/ 198 h 321"/>
                <a:gd name="T22" fmla="*/ 218 w 351"/>
                <a:gd name="T23" fmla="*/ 321 h 321"/>
                <a:gd name="T24" fmla="*/ 325 w 351"/>
                <a:gd name="T25" fmla="*/ 321 h 321"/>
                <a:gd name="T26" fmla="*/ 325 w 351"/>
                <a:gd name="T27" fmla="*/ 321 h 321"/>
                <a:gd name="T28" fmla="*/ 335 w 351"/>
                <a:gd name="T29" fmla="*/ 319 h 321"/>
                <a:gd name="T30" fmla="*/ 343 w 351"/>
                <a:gd name="T31" fmla="*/ 313 h 321"/>
                <a:gd name="T32" fmla="*/ 349 w 351"/>
                <a:gd name="T33" fmla="*/ 306 h 321"/>
                <a:gd name="T34" fmla="*/ 351 w 351"/>
                <a:gd name="T35" fmla="*/ 296 h 321"/>
                <a:gd name="T36" fmla="*/ 351 w 351"/>
                <a:gd name="T37" fmla="*/ 174 h 321"/>
                <a:gd name="T38" fmla="*/ 174 w 351"/>
                <a:gd name="T39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1" h="321">
                  <a:moveTo>
                    <a:pt x="174" y="0"/>
                  </a:moveTo>
                  <a:lnTo>
                    <a:pt x="0" y="174"/>
                  </a:lnTo>
                  <a:lnTo>
                    <a:pt x="0" y="296"/>
                  </a:lnTo>
                  <a:lnTo>
                    <a:pt x="0" y="296"/>
                  </a:lnTo>
                  <a:lnTo>
                    <a:pt x="2" y="306"/>
                  </a:lnTo>
                  <a:lnTo>
                    <a:pt x="8" y="313"/>
                  </a:lnTo>
                  <a:lnTo>
                    <a:pt x="16" y="319"/>
                  </a:lnTo>
                  <a:lnTo>
                    <a:pt x="25" y="321"/>
                  </a:lnTo>
                  <a:lnTo>
                    <a:pt x="133" y="321"/>
                  </a:lnTo>
                  <a:lnTo>
                    <a:pt x="133" y="198"/>
                  </a:lnTo>
                  <a:lnTo>
                    <a:pt x="218" y="198"/>
                  </a:lnTo>
                  <a:lnTo>
                    <a:pt x="218" y="321"/>
                  </a:lnTo>
                  <a:lnTo>
                    <a:pt x="325" y="321"/>
                  </a:lnTo>
                  <a:lnTo>
                    <a:pt x="325" y="321"/>
                  </a:lnTo>
                  <a:lnTo>
                    <a:pt x="335" y="319"/>
                  </a:lnTo>
                  <a:lnTo>
                    <a:pt x="343" y="313"/>
                  </a:lnTo>
                  <a:lnTo>
                    <a:pt x="349" y="306"/>
                  </a:lnTo>
                  <a:lnTo>
                    <a:pt x="351" y="296"/>
                  </a:lnTo>
                  <a:lnTo>
                    <a:pt x="351" y="174"/>
                  </a:lnTo>
                  <a:lnTo>
                    <a:pt x="1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351"/>
            </a:p>
          </p:txBody>
        </p:sp>
      </p:grpSp>
      <p:sp>
        <p:nvSpPr>
          <p:cNvPr id="40" name="矩形 39"/>
          <p:cNvSpPr/>
          <p:nvPr>
            <p:custDataLst>
              <p:tags r:id="rId1"/>
            </p:custDataLst>
          </p:nvPr>
        </p:nvSpPr>
        <p:spPr>
          <a:xfrm>
            <a:off x="1704991" y="-571401"/>
            <a:ext cx="878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smtClean="0">
                <a:solidFill>
                  <a:schemeClr val="bg1">
                    <a:lumMod val="65000"/>
                  </a:schemeClr>
                </a:solidFill>
              </a:rPr>
              <a:t>更多精品</a:t>
            </a:r>
            <a:r>
              <a:rPr lang="en-US" altLang="zh-CN" sz="2400" smtClean="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2400" smtClean="0">
                <a:solidFill>
                  <a:schemeClr val="bg1">
                    <a:lumMod val="65000"/>
                  </a:schemeClr>
                </a:solidFill>
              </a:rPr>
              <a:t>模板下载：</a:t>
            </a:r>
            <a:r>
              <a:rPr lang="en-US" altLang="zh-CN" sz="2400" smtClean="0">
                <a:solidFill>
                  <a:schemeClr val="bg1">
                    <a:lumMod val="65000"/>
                  </a:schemeClr>
                </a:solidFill>
              </a:rPr>
              <a:t>https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://shop162430736.taobao.com</a:t>
            </a:r>
            <a:endParaRPr lang="zh-CN" altLang="en-US" sz="24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79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7506" y="1222086"/>
            <a:ext cx="3651887" cy="3684399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0058" y="1222086"/>
            <a:ext cx="3651887" cy="36843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611" y="1222086"/>
            <a:ext cx="3651887" cy="368439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ko-KR"/>
              <a:t>SLIDE MAIN TITLE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smtClean="0">
                <a:latin typeface="Calibri" panose="020F0502020204030204" pitchFamily="34" charset="0"/>
              </a:rPr>
              <a:t>Slide sub title</a:t>
            </a:r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16</a:t>
            </a:fld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28932" y="4692378"/>
            <a:ext cx="2779245" cy="1122326"/>
            <a:chOff x="1228931" y="4646658"/>
            <a:chExt cx="2779245" cy="1122327"/>
          </a:xfrm>
        </p:grpSpPr>
        <p:sp>
          <p:nvSpPr>
            <p:cNvPr id="18" name="speed"/>
            <p:cNvSpPr txBox="1">
              <a:spLocks noChangeArrowheads="1"/>
            </p:cNvSpPr>
            <p:nvPr/>
          </p:nvSpPr>
          <p:spPr bwMode="auto">
            <a:xfrm>
              <a:off x="1234058" y="4646658"/>
              <a:ext cx="2768993" cy="343813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90000" tIns="46800" rIns="90000" bIns="46800" anchor="t" anchorCtr="0">
              <a:spAutoFit/>
              <a:sp3d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5pPr>
              <a:lvl6pPr>
                <a:defRPr kumimoji="1">
                  <a:latin typeface="굴림" pitchFamily="50" charset="-127"/>
                  <a:ea typeface="굴림" pitchFamily="50" charset="-127"/>
                </a:defRPr>
              </a:lvl6pPr>
              <a:lvl7pPr>
                <a:defRPr kumimoji="1">
                  <a:latin typeface="굴림" pitchFamily="50" charset="-127"/>
                  <a:ea typeface="굴림" pitchFamily="50" charset="-127"/>
                </a:defRPr>
              </a:lvl7pPr>
              <a:lvl8pPr>
                <a:defRPr kumimoji="1">
                  <a:latin typeface="굴림" pitchFamily="50" charset="-127"/>
                  <a:ea typeface="굴림" pitchFamily="50" charset="-127"/>
                </a:defRPr>
              </a:lvl8pPr>
              <a:lvl9pPr>
                <a:defRPr kumimoji="1"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/>
              <a:r>
                <a:rPr lang="en-US" altLang="ko-KR" sz="18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rPr>
                <a:t>EYE-CATCHING VISUAL</a:t>
              </a:r>
            </a:p>
          </p:txBody>
        </p:sp>
        <p:sp>
          <p:nvSpPr>
            <p:cNvPr id="19" name="Rectangle 3"/>
            <p:cNvSpPr txBox="1">
              <a:spLocks noChangeArrowheads="1"/>
            </p:cNvSpPr>
            <p:nvPr/>
          </p:nvSpPr>
          <p:spPr bwMode="auto">
            <a:xfrm>
              <a:off x="1228931" y="5120473"/>
              <a:ext cx="2779245" cy="648512"/>
            </a:xfrm>
            <a:prstGeom prst="rect">
              <a:avLst/>
            </a:prstGeom>
          </p:spPr>
          <p:txBody>
            <a:bodyPr wrap="square" lIns="90000" tIns="46800" rIns="90000" bIns="46800" anchor="t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None/>
                <a:defRPr lang="en-US" altLang="ko-KR" sz="2000" dirty="0" smtClean="0">
                  <a:latin typeface="Microsoft Sans Serif" pitchFamily="34" charset="0"/>
                  <a:ea typeface="+mj-ea"/>
                  <a:cs typeface="Microsoft Sans Serif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>
                <a:defRPr/>
              </a:pPr>
              <a:r>
                <a:rPr 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Tahoma" pitchFamily="34" charset="0"/>
                  <a:cs typeface="Arial" panose="020B0604020202020204" pitchFamily="34" charset="0"/>
                </a:rPr>
                <a:t>Our user-friendly and functional search engine helps you locate the right templates, effectively saving your time.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1382711" y="5020685"/>
              <a:ext cx="2471685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2229622" y="3701178"/>
            <a:ext cx="777863" cy="777863"/>
            <a:chOff x="2229622" y="3655458"/>
            <a:chExt cx="777862" cy="777862"/>
          </a:xfrm>
        </p:grpSpPr>
        <p:sp>
          <p:nvSpPr>
            <p:cNvPr id="56" name="Rounded Rectangle 55"/>
            <p:cNvSpPr/>
            <p:nvPr/>
          </p:nvSpPr>
          <p:spPr>
            <a:xfrm>
              <a:off x="2229622" y="3655458"/>
              <a:ext cx="777862" cy="777862"/>
            </a:xfrm>
            <a:prstGeom prst="roundRect">
              <a:avLst>
                <a:gd name="adj" fmla="val 0"/>
              </a:avLst>
            </a:prstGeom>
            <a:solidFill>
              <a:schemeClr val="tx1">
                <a:lumMod val="50000"/>
                <a:lumOff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  <p:sp>
          <p:nvSpPr>
            <p:cNvPr id="80" name="Freeform 14"/>
            <p:cNvSpPr>
              <a:spLocks noEditPoints="1"/>
            </p:cNvSpPr>
            <p:nvPr/>
          </p:nvSpPr>
          <p:spPr bwMode="auto">
            <a:xfrm>
              <a:off x="2449487" y="3808545"/>
              <a:ext cx="338132" cy="471688"/>
            </a:xfrm>
            <a:custGeom>
              <a:avLst/>
              <a:gdLst>
                <a:gd name="T0" fmla="*/ 160 w 319"/>
                <a:gd name="T1" fmla="*/ 231 h 445"/>
                <a:gd name="T2" fmla="*/ 133 w 319"/>
                <a:gd name="T3" fmla="*/ 225 h 445"/>
                <a:gd name="T4" fmla="*/ 110 w 319"/>
                <a:gd name="T5" fmla="*/ 210 h 445"/>
                <a:gd name="T6" fmla="*/ 96 w 319"/>
                <a:gd name="T7" fmla="*/ 188 h 445"/>
                <a:gd name="T8" fmla="*/ 90 w 319"/>
                <a:gd name="T9" fmla="*/ 161 h 445"/>
                <a:gd name="T10" fmla="*/ 92 w 319"/>
                <a:gd name="T11" fmla="*/ 147 h 445"/>
                <a:gd name="T12" fmla="*/ 102 w 319"/>
                <a:gd name="T13" fmla="*/ 122 h 445"/>
                <a:gd name="T14" fmla="*/ 121 w 319"/>
                <a:gd name="T15" fmla="*/ 102 h 445"/>
                <a:gd name="T16" fmla="*/ 147 w 319"/>
                <a:gd name="T17" fmla="*/ 92 h 445"/>
                <a:gd name="T18" fmla="*/ 160 w 319"/>
                <a:gd name="T19" fmla="*/ 90 h 445"/>
                <a:gd name="T20" fmla="*/ 188 w 319"/>
                <a:gd name="T21" fmla="*/ 96 h 445"/>
                <a:gd name="T22" fmla="*/ 209 w 319"/>
                <a:gd name="T23" fmla="*/ 110 h 445"/>
                <a:gd name="T24" fmla="*/ 225 w 319"/>
                <a:gd name="T25" fmla="*/ 133 h 445"/>
                <a:gd name="T26" fmla="*/ 231 w 319"/>
                <a:gd name="T27" fmla="*/ 161 h 445"/>
                <a:gd name="T28" fmla="*/ 229 w 319"/>
                <a:gd name="T29" fmla="*/ 174 h 445"/>
                <a:gd name="T30" fmla="*/ 217 w 319"/>
                <a:gd name="T31" fmla="*/ 200 h 445"/>
                <a:gd name="T32" fmla="*/ 200 w 319"/>
                <a:gd name="T33" fmla="*/ 220 h 445"/>
                <a:gd name="T34" fmla="*/ 174 w 319"/>
                <a:gd name="T35" fmla="*/ 229 h 445"/>
                <a:gd name="T36" fmla="*/ 160 w 319"/>
                <a:gd name="T37" fmla="*/ 0 h 445"/>
                <a:gd name="T38" fmla="*/ 143 w 319"/>
                <a:gd name="T39" fmla="*/ 2 h 445"/>
                <a:gd name="T40" fmla="*/ 113 w 319"/>
                <a:gd name="T41" fmla="*/ 8 h 445"/>
                <a:gd name="T42" fmla="*/ 84 w 319"/>
                <a:gd name="T43" fmla="*/ 20 h 445"/>
                <a:gd name="T44" fmla="*/ 59 w 319"/>
                <a:gd name="T45" fmla="*/ 37 h 445"/>
                <a:gd name="T46" fmla="*/ 37 w 319"/>
                <a:gd name="T47" fmla="*/ 59 h 445"/>
                <a:gd name="T48" fmla="*/ 19 w 319"/>
                <a:gd name="T49" fmla="*/ 84 h 445"/>
                <a:gd name="T50" fmla="*/ 8 w 319"/>
                <a:gd name="T51" fmla="*/ 114 h 445"/>
                <a:gd name="T52" fmla="*/ 2 w 319"/>
                <a:gd name="T53" fmla="*/ 143 h 445"/>
                <a:gd name="T54" fmla="*/ 0 w 319"/>
                <a:gd name="T55" fmla="*/ 161 h 445"/>
                <a:gd name="T56" fmla="*/ 8 w 319"/>
                <a:gd name="T57" fmla="*/ 198 h 445"/>
                <a:gd name="T58" fmla="*/ 25 w 319"/>
                <a:gd name="T59" fmla="*/ 243 h 445"/>
                <a:gd name="T60" fmla="*/ 80 w 319"/>
                <a:gd name="T61" fmla="*/ 335 h 445"/>
                <a:gd name="T62" fmla="*/ 135 w 319"/>
                <a:gd name="T63" fmla="*/ 414 h 445"/>
                <a:gd name="T64" fmla="*/ 160 w 319"/>
                <a:gd name="T65" fmla="*/ 445 h 445"/>
                <a:gd name="T66" fmla="*/ 211 w 319"/>
                <a:gd name="T67" fmla="*/ 378 h 445"/>
                <a:gd name="T68" fmla="*/ 270 w 319"/>
                <a:gd name="T69" fmla="*/ 290 h 445"/>
                <a:gd name="T70" fmla="*/ 306 w 319"/>
                <a:gd name="T71" fmla="*/ 220 h 445"/>
                <a:gd name="T72" fmla="*/ 319 w 319"/>
                <a:gd name="T73" fmla="*/ 178 h 445"/>
                <a:gd name="T74" fmla="*/ 319 w 319"/>
                <a:gd name="T75" fmla="*/ 161 h 445"/>
                <a:gd name="T76" fmla="*/ 317 w 319"/>
                <a:gd name="T77" fmla="*/ 127 h 445"/>
                <a:gd name="T78" fmla="*/ 308 w 319"/>
                <a:gd name="T79" fmla="*/ 98 h 445"/>
                <a:gd name="T80" fmla="*/ 294 w 319"/>
                <a:gd name="T81" fmla="*/ 71 h 445"/>
                <a:gd name="T82" fmla="*/ 274 w 319"/>
                <a:gd name="T83" fmla="*/ 47 h 445"/>
                <a:gd name="T84" fmla="*/ 249 w 319"/>
                <a:gd name="T85" fmla="*/ 27 h 445"/>
                <a:gd name="T86" fmla="*/ 223 w 319"/>
                <a:gd name="T87" fmla="*/ 14 h 445"/>
                <a:gd name="T88" fmla="*/ 192 w 319"/>
                <a:gd name="T89" fmla="*/ 4 h 445"/>
                <a:gd name="T90" fmla="*/ 160 w 319"/>
                <a:gd name="T91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9" h="445">
                  <a:moveTo>
                    <a:pt x="160" y="231"/>
                  </a:moveTo>
                  <a:lnTo>
                    <a:pt x="160" y="231"/>
                  </a:lnTo>
                  <a:lnTo>
                    <a:pt x="147" y="229"/>
                  </a:lnTo>
                  <a:lnTo>
                    <a:pt x="133" y="225"/>
                  </a:lnTo>
                  <a:lnTo>
                    <a:pt x="121" y="220"/>
                  </a:lnTo>
                  <a:lnTo>
                    <a:pt x="110" y="210"/>
                  </a:lnTo>
                  <a:lnTo>
                    <a:pt x="102" y="200"/>
                  </a:lnTo>
                  <a:lnTo>
                    <a:pt x="96" y="188"/>
                  </a:lnTo>
                  <a:lnTo>
                    <a:pt x="92" y="174"/>
                  </a:lnTo>
                  <a:lnTo>
                    <a:pt x="90" y="161"/>
                  </a:lnTo>
                  <a:lnTo>
                    <a:pt x="90" y="161"/>
                  </a:lnTo>
                  <a:lnTo>
                    <a:pt x="92" y="147"/>
                  </a:lnTo>
                  <a:lnTo>
                    <a:pt x="96" y="133"/>
                  </a:lnTo>
                  <a:lnTo>
                    <a:pt x="102" y="122"/>
                  </a:lnTo>
                  <a:lnTo>
                    <a:pt x="110" y="110"/>
                  </a:lnTo>
                  <a:lnTo>
                    <a:pt x="121" y="102"/>
                  </a:lnTo>
                  <a:lnTo>
                    <a:pt x="133" y="96"/>
                  </a:lnTo>
                  <a:lnTo>
                    <a:pt x="147" y="92"/>
                  </a:lnTo>
                  <a:lnTo>
                    <a:pt x="160" y="90"/>
                  </a:lnTo>
                  <a:lnTo>
                    <a:pt x="160" y="90"/>
                  </a:lnTo>
                  <a:lnTo>
                    <a:pt x="174" y="92"/>
                  </a:lnTo>
                  <a:lnTo>
                    <a:pt x="188" y="96"/>
                  </a:lnTo>
                  <a:lnTo>
                    <a:pt x="200" y="102"/>
                  </a:lnTo>
                  <a:lnTo>
                    <a:pt x="209" y="110"/>
                  </a:lnTo>
                  <a:lnTo>
                    <a:pt x="217" y="122"/>
                  </a:lnTo>
                  <a:lnTo>
                    <a:pt x="225" y="133"/>
                  </a:lnTo>
                  <a:lnTo>
                    <a:pt x="229" y="147"/>
                  </a:lnTo>
                  <a:lnTo>
                    <a:pt x="231" y="161"/>
                  </a:lnTo>
                  <a:lnTo>
                    <a:pt x="231" y="161"/>
                  </a:lnTo>
                  <a:lnTo>
                    <a:pt x="229" y="174"/>
                  </a:lnTo>
                  <a:lnTo>
                    <a:pt x="225" y="188"/>
                  </a:lnTo>
                  <a:lnTo>
                    <a:pt x="217" y="200"/>
                  </a:lnTo>
                  <a:lnTo>
                    <a:pt x="209" y="210"/>
                  </a:lnTo>
                  <a:lnTo>
                    <a:pt x="200" y="220"/>
                  </a:lnTo>
                  <a:lnTo>
                    <a:pt x="188" y="225"/>
                  </a:lnTo>
                  <a:lnTo>
                    <a:pt x="174" y="229"/>
                  </a:lnTo>
                  <a:lnTo>
                    <a:pt x="160" y="231"/>
                  </a:lnTo>
                  <a:close/>
                  <a:moveTo>
                    <a:pt x="160" y="0"/>
                  </a:moveTo>
                  <a:lnTo>
                    <a:pt x="160" y="0"/>
                  </a:lnTo>
                  <a:lnTo>
                    <a:pt x="143" y="2"/>
                  </a:lnTo>
                  <a:lnTo>
                    <a:pt x="127" y="4"/>
                  </a:lnTo>
                  <a:lnTo>
                    <a:pt x="113" y="8"/>
                  </a:lnTo>
                  <a:lnTo>
                    <a:pt x="98" y="14"/>
                  </a:lnTo>
                  <a:lnTo>
                    <a:pt x="84" y="20"/>
                  </a:lnTo>
                  <a:lnTo>
                    <a:pt x="70" y="27"/>
                  </a:lnTo>
                  <a:lnTo>
                    <a:pt x="59" y="37"/>
                  </a:lnTo>
                  <a:lnTo>
                    <a:pt x="47" y="47"/>
                  </a:lnTo>
                  <a:lnTo>
                    <a:pt x="37" y="59"/>
                  </a:lnTo>
                  <a:lnTo>
                    <a:pt x="27" y="71"/>
                  </a:lnTo>
                  <a:lnTo>
                    <a:pt x="19" y="84"/>
                  </a:lnTo>
                  <a:lnTo>
                    <a:pt x="13" y="98"/>
                  </a:lnTo>
                  <a:lnTo>
                    <a:pt x="8" y="114"/>
                  </a:lnTo>
                  <a:lnTo>
                    <a:pt x="4" y="127"/>
                  </a:lnTo>
                  <a:lnTo>
                    <a:pt x="2" y="143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2" y="178"/>
                  </a:lnTo>
                  <a:lnTo>
                    <a:pt x="8" y="198"/>
                  </a:lnTo>
                  <a:lnTo>
                    <a:pt x="15" y="220"/>
                  </a:lnTo>
                  <a:lnTo>
                    <a:pt x="25" y="243"/>
                  </a:lnTo>
                  <a:lnTo>
                    <a:pt x="51" y="290"/>
                  </a:lnTo>
                  <a:lnTo>
                    <a:pt x="80" y="335"/>
                  </a:lnTo>
                  <a:lnTo>
                    <a:pt x="110" y="378"/>
                  </a:lnTo>
                  <a:lnTo>
                    <a:pt x="135" y="414"/>
                  </a:lnTo>
                  <a:lnTo>
                    <a:pt x="160" y="445"/>
                  </a:lnTo>
                  <a:lnTo>
                    <a:pt x="160" y="445"/>
                  </a:lnTo>
                  <a:lnTo>
                    <a:pt x="186" y="414"/>
                  </a:lnTo>
                  <a:lnTo>
                    <a:pt x="211" y="378"/>
                  </a:lnTo>
                  <a:lnTo>
                    <a:pt x="241" y="335"/>
                  </a:lnTo>
                  <a:lnTo>
                    <a:pt x="270" y="290"/>
                  </a:lnTo>
                  <a:lnTo>
                    <a:pt x="296" y="243"/>
                  </a:lnTo>
                  <a:lnTo>
                    <a:pt x="306" y="220"/>
                  </a:lnTo>
                  <a:lnTo>
                    <a:pt x="313" y="198"/>
                  </a:lnTo>
                  <a:lnTo>
                    <a:pt x="319" y="178"/>
                  </a:lnTo>
                  <a:lnTo>
                    <a:pt x="319" y="161"/>
                  </a:lnTo>
                  <a:lnTo>
                    <a:pt x="319" y="161"/>
                  </a:lnTo>
                  <a:lnTo>
                    <a:pt x="319" y="143"/>
                  </a:lnTo>
                  <a:lnTo>
                    <a:pt x="317" y="127"/>
                  </a:lnTo>
                  <a:lnTo>
                    <a:pt x="313" y="114"/>
                  </a:lnTo>
                  <a:lnTo>
                    <a:pt x="308" y="98"/>
                  </a:lnTo>
                  <a:lnTo>
                    <a:pt x="302" y="84"/>
                  </a:lnTo>
                  <a:lnTo>
                    <a:pt x="294" y="71"/>
                  </a:lnTo>
                  <a:lnTo>
                    <a:pt x="284" y="59"/>
                  </a:lnTo>
                  <a:lnTo>
                    <a:pt x="274" y="47"/>
                  </a:lnTo>
                  <a:lnTo>
                    <a:pt x="262" y="37"/>
                  </a:lnTo>
                  <a:lnTo>
                    <a:pt x="249" y="27"/>
                  </a:lnTo>
                  <a:lnTo>
                    <a:pt x="237" y="20"/>
                  </a:lnTo>
                  <a:lnTo>
                    <a:pt x="223" y="14"/>
                  </a:lnTo>
                  <a:lnTo>
                    <a:pt x="208" y="8"/>
                  </a:lnTo>
                  <a:lnTo>
                    <a:pt x="192" y="4"/>
                  </a:lnTo>
                  <a:lnTo>
                    <a:pt x="176" y="2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351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9184517" y="3701178"/>
            <a:ext cx="777863" cy="777863"/>
            <a:chOff x="9184515" y="3655458"/>
            <a:chExt cx="777862" cy="777862"/>
          </a:xfrm>
        </p:grpSpPr>
        <p:sp>
          <p:nvSpPr>
            <p:cNvPr id="58" name="Rounded Rectangle 57"/>
            <p:cNvSpPr/>
            <p:nvPr/>
          </p:nvSpPr>
          <p:spPr>
            <a:xfrm>
              <a:off x="9184515" y="3655458"/>
              <a:ext cx="777862" cy="777862"/>
            </a:xfrm>
            <a:prstGeom prst="roundRect">
              <a:avLst>
                <a:gd name="adj" fmla="val 0"/>
              </a:avLst>
            </a:prstGeom>
            <a:solidFill>
              <a:schemeClr val="accent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9351382" y="3808546"/>
              <a:ext cx="444128" cy="471686"/>
              <a:chOff x="2519363" y="3748088"/>
              <a:chExt cx="665163" cy="706437"/>
            </a:xfrm>
            <a:solidFill>
              <a:schemeClr val="bg1"/>
            </a:solidFill>
          </p:grpSpPr>
          <p:sp>
            <p:nvSpPr>
              <p:cNvPr id="82" name="Freeform 17"/>
              <p:cNvSpPr>
                <a:spLocks/>
              </p:cNvSpPr>
              <p:nvPr/>
            </p:nvSpPr>
            <p:spPr bwMode="auto">
              <a:xfrm>
                <a:off x="2671763" y="3748088"/>
                <a:ext cx="58738" cy="168275"/>
              </a:xfrm>
              <a:custGeom>
                <a:avLst/>
                <a:gdLst>
                  <a:gd name="T0" fmla="*/ 19 w 37"/>
                  <a:gd name="T1" fmla="*/ 0 h 106"/>
                  <a:gd name="T2" fmla="*/ 19 w 37"/>
                  <a:gd name="T3" fmla="*/ 0 h 106"/>
                  <a:gd name="T4" fmla="*/ 11 w 37"/>
                  <a:gd name="T5" fmla="*/ 2 h 106"/>
                  <a:gd name="T6" fmla="*/ 6 w 37"/>
                  <a:gd name="T7" fmla="*/ 6 h 106"/>
                  <a:gd name="T8" fmla="*/ 2 w 37"/>
                  <a:gd name="T9" fmla="*/ 12 h 106"/>
                  <a:gd name="T10" fmla="*/ 0 w 37"/>
                  <a:gd name="T11" fmla="*/ 20 h 106"/>
                  <a:gd name="T12" fmla="*/ 0 w 37"/>
                  <a:gd name="T13" fmla="*/ 86 h 106"/>
                  <a:gd name="T14" fmla="*/ 0 w 37"/>
                  <a:gd name="T15" fmla="*/ 86 h 106"/>
                  <a:gd name="T16" fmla="*/ 2 w 37"/>
                  <a:gd name="T17" fmla="*/ 94 h 106"/>
                  <a:gd name="T18" fmla="*/ 6 w 37"/>
                  <a:gd name="T19" fmla="*/ 100 h 106"/>
                  <a:gd name="T20" fmla="*/ 11 w 37"/>
                  <a:gd name="T21" fmla="*/ 104 h 106"/>
                  <a:gd name="T22" fmla="*/ 19 w 37"/>
                  <a:gd name="T23" fmla="*/ 106 h 106"/>
                  <a:gd name="T24" fmla="*/ 19 w 37"/>
                  <a:gd name="T25" fmla="*/ 106 h 106"/>
                  <a:gd name="T26" fmla="*/ 25 w 37"/>
                  <a:gd name="T27" fmla="*/ 104 h 106"/>
                  <a:gd name="T28" fmla="*/ 31 w 37"/>
                  <a:gd name="T29" fmla="*/ 100 h 106"/>
                  <a:gd name="T30" fmla="*/ 35 w 37"/>
                  <a:gd name="T31" fmla="*/ 94 h 106"/>
                  <a:gd name="T32" fmla="*/ 37 w 37"/>
                  <a:gd name="T33" fmla="*/ 86 h 106"/>
                  <a:gd name="T34" fmla="*/ 37 w 37"/>
                  <a:gd name="T35" fmla="*/ 20 h 106"/>
                  <a:gd name="T36" fmla="*/ 37 w 37"/>
                  <a:gd name="T37" fmla="*/ 20 h 106"/>
                  <a:gd name="T38" fmla="*/ 35 w 37"/>
                  <a:gd name="T39" fmla="*/ 12 h 106"/>
                  <a:gd name="T40" fmla="*/ 31 w 37"/>
                  <a:gd name="T41" fmla="*/ 6 h 106"/>
                  <a:gd name="T42" fmla="*/ 25 w 37"/>
                  <a:gd name="T43" fmla="*/ 2 h 106"/>
                  <a:gd name="T44" fmla="*/ 19 w 37"/>
                  <a:gd name="T45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" h="106">
                    <a:moveTo>
                      <a:pt x="19" y="0"/>
                    </a:move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0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2" y="94"/>
                    </a:lnTo>
                    <a:lnTo>
                      <a:pt x="6" y="100"/>
                    </a:lnTo>
                    <a:lnTo>
                      <a:pt x="11" y="104"/>
                    </a:lnTo>
                    <a:lnTo>
                      <a:pt x="19" y="106"/>
                    </a:lnTo>
                    <a:lnTo>
                      <a:pt x="19" y="106"/>
                    </a:lnTo>
                    <a:lnTo>
                      <a:pt x="25" y="104"/>
                    </a:lnTo>
                    <a:lnTo>
                      <a:pt x="31" y="100"/>
                    </a:lnTo>
                    <a:lnTo>
                      <a:pt x="35" y="94"/>
                    </a:lnTo>
                    <a:lnTo>
                      <a:pt x="37" y="86"/>
                    </a:lnTo>
                    <a:lnTo>
                      <a:pt x="37" y="20"/>
                    </a:lnTo>
                    <a:lnTo>
                      <a:pt x="37" y="20"/>
                    </a:lnTo>
                    <a:lnTo>
                      <a:pt x="35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351"/>
              </a:p>
            </p:txBody>
          </p:sp>
          <p:sp>
            <p:nvSpPr>
              <p:cNvPr id="83" name="Freeform 19"/>
              <p:cNvSpPr>
                <a:spLocks/>
              </p:cNvSpPr>
              <p:nvPr/>
            </p:nvSpPr>
            <p:spPr bwMode="auto">
              <a:xfrm>
                <a:off x="2973388" y="3748088"/>
                <a:ext cx="58738" cy="168275"/>
              </a:xfrm>
              <a:custGeom>
                <a:avLst/>
                <a:gdLst>
                  <a:gd name="T0" fmla="*/ 19 w 37"/>
                  <a:gd name="T1" fmla="*/ 0 h 106"/>
                  <a:gd name="T2" fmla="*/ 19 w 37"/>
                  <a:gd name="T3" fmla="*/ 0 h 106"/>
                  <a:gd name="T4" fmla="*/ 12 w 37"/>
                  <a:gd name="T5" fmla="*/ 2 h 106"/>
                  <a:gd name="T6" fmla="*/ 6 w 37"/>
                  <a:gd name="T7" fmla="*/ 6 h 106"/>
                  <a:gd name="T8" fmla="*/ 2 w 37"/>
                  <a:gd name="T9" fmla="*/ 12 h 106"/>
                  <a:gd name="T10" fmla="*/ 0 w 37"/>
                  <a:gd name="T11" fmla="*/ 20 h 106"/>
                  <a:gd name="T12" fmla="*/ 0 w 37"/>
                  <a:gd name="T13" fmla="*/ 86 h 106"/>
                  <a:gd name="T14" fmla="*/ 0 w 37"/>
                  <a:gd name="T15" fmla="*/ 86 h 106"/>
                  <a:gd name="T16" fmla="*/ 2 w 37"/>
                  <a:gd name="T17" fmla="*/ 94 h 106"/>
                  <a:gd name="T18" fmla="*/ 6 w 37"/>
                  <a:gd name="T19" fmla="*/ 100 h 106"/>
                  <a:gd name="T20" fmla="*/ 12 w 37"/>
                  <a:gd name="T21" fmla="*/ 104 h 106"/>
                  <a:gd name="T22" fmla="*/ 19 w 37"/>
                  <a:gd name="T23" fmla="*/ 106 h 106"/>
                  <a:gd name="T24" fmla="*/ 19 w 37"/>
                  <a:gd name="T25" fmla="*/ 106 h 106"/>
                  <a:gd name="T26" fmla="*/ 25 w 37"/>
                  <a:gd name="T27" fmla="*/ 104 h 106"/>
                  <a:gd name="T28" fmla="*/ 31 w 37"/>
                  <a:gd name="T29" fmla="*/ 100 h 106"/>
                  <a:gd name="T30" fmla="*/ 35 w 37"/>
                  <a:gd name="T31" fmla="*/ 94 h 106"/>
                  <a:gd name="T32" fmla="*/ 37 w 37"/>
                  <a:gd name="T33" fmla="*/ 86 h 106"/>
                  <a:gd name="T34" fmla="*/ 37 w 37"/>
                  <a:gd name="T35" fmla="*/ 20 h 106"/>
                  <a:gd name="T36" fmla="*/ 37 w 37"/>
                  <a:gd name="T37" fmla="*/ 20 h 106"/>
                  <a:gd name="T38" fmla="*/ 35 w 37"/>
                  <a:gd name="T39" fmla="*/ 12 h 106"/>
                  <a:gd name="T40" fmla="*/ 31 w 37"/>
                  <a:gd name="T41" fmla="*/ 6 h 106"/>
                  <a:gd name="T42" fmla="*/ 25 w 37"/>
                  <a:gd name="T43" fmla="*/ 2 h 106"/>
                  <a:gd name="T44" fmla="*/ 19 w 37"/>
                  <a:gd name="T45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" h="106">
                    <a:moveTo>
                      <a:pt x="19" y="0"/>
                    </a:moveTo>
                    <a:lnTo>
                      <a:pt x="19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0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2" y="94"/>
                    </a:lnTo>
                    <a:lnTo>
                      <a:pt x="6" y="100"/>
                    </a:lnTo>
                    <a:lnTo>
                      <a:pt x="12" y="104"/>
                    </a:lnTo>
                    <a:lnTo>
                      <a:pt x="19" y="106"/>
                    </a:lnTo>
                    <a:lnTo>
                      <a:pt x="19" y="106"/>
                    </a:lnTo>
                    <a:lnTo>
                      <a:pt x="25" y="104"/>
                    </a:lnTo>
                    <a:lnTo>
                      <a:pt x="31" y="100"/>
                    </a:lnTo>
                    <a:lnTo>
                      <a:pt x="35" y="94"/>
                    </a:lnTo>
                    <a:lnTo>
                      <a:pt x="37" y="86"/>
                    </a:lnTo>
                    <a:lnTo>
                      <a:pt x="37" y="20"/>
                    </a:lnTo>
                    <a:lnTo>
                      <a:pt x="37" y="20"/>
                    </a:lnTo>
                    <a:lnTo>
                      <a:pt x="35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351"/>
              </a:p>
            </p:txBody>
          </p:sp>
          <p:sp>
            <p:nvSpPr>
              <p:cNvPr id="84" name="Freeform 21"/>
              <p:cNvSpPr>
                <a:spLocks noEditPoints="1"/>
              </p:cNvSpPr>
              <p:nvPr/>
            </p:nvSpPr>
            <p:spPr bwMode="auto">
              <a:xfrm>
                <a:off x="2519363" y="3832225"/>
                <a:ext cx="665163" cy="622300"/>
              </a:xfrm>
              <a:custGeom>
                <a:avLst/>
                <a:gdLst>
                  <a:gd name="T0" fmla="*/ 66 w 419"/>
                  <a:gd name="T1" fmla="*/ 355 h 392"/>
                  <a:gd name="T2" fmla="*/ 47 w 419"/>
                  <a:gd name="T3" fmla="*/ 345 h 392"/>
                  <a:gd name="T4" fmla="*/ 39 w 419"/>
                  <a:gd name="T5" fmla="*/ 325 h 392"/>
                  <a:gd name="T6" fmla="*/ 382 w 419"/>
                  <a:gd name="T7" fmla="*/ 102 h 392"/>
                  <a:gd name="T8" fmla="*/ 382 w 419"/>
                  <a:gd name="T9" fmla="*/ 325 h 392"/>
                  <a:gd name="T10" fmla="*/ 378 w 419"/>
                  <a:gd name="T11" fmla="*/ 337 h 392"/>
                  <a:gd name="T12" fmla="*/ 364 w 419"/>
                  <a:gd name="T13" fmla="*/ 351 h 392"/>
                  <a:gd name="T14" fmla="*/ 66 w 419"/>
                  <a:gd name="T15" fmla="*/ 355 h 392"/>
                  <a:gd name="T16" fmla="*/ 347 w 419"/>
                  <a:gd name="T17" fmla="*/ 0 h 392"/>
                  <a:gd name="T18" fmla="*/ 347 w 419"/>
                  <a:gd name="T19" fmla="*/ 33 h 392"/>
                  <a:gd name="T20" fmla="*/ 343 w 419"/>
                  <a:gd name="T21" fmla="*/ 49 h 392"/>
                  <a:gd name="T22" fmla="*/ 335 w 419"/>
                  <a:gd name="T23" fmla="*/ 63 h 392"/>
                  <a:gd name="T24" fmla="*/ 321 w 419"/>
                  <a:gd name="T25" fmla="*/ 71 h 392"/>
                  <a:gd name="T26" fmla="*/ 305 w 419"/>
                  <a:gd name="T27" fmla="*/ 74 h 392"/>
                  <a:gd name="T28" fmla="*/ 296 w 419"/>
                  <a:gd name="T29" fmla="*/ 74 h 392"/>
                  <a:gd name="T30" fmla="*/ 282 w 419"/>
                  <a:gd name="T31" fmla="*/ 67 h 392"/>
                  <a:gd name="T32" fmla="*/ 270 w 419"/>
                  <a:gd name="T33" fmla="*/ 57 h 392"/>
                  <a:gd name="T34" fmla="*/ 264 w 419"/>
                  <a:gd name="T35" fmla="*/ 41 h 392"/>
                  <a:gd name="T36" fmla="*/ 262 w 419"/>
                  <a:gd name="T37" fmla="*/ 0 h 392"/>
                  <a:gd name="T38" fmla="*/ 156 w 419"/>
                  <a:gd name="T39" fmla="*/ 33 h 392"/>
                  <a:gd name="T40" fmla="*/ 154 w 419"/>
                  <a:gd name="T41" fmla="*/ 41 h 392"/>
                  <a:gd name="T42" fmla="*/ 149 w 419"/>
                  <a:gd name="T43" fmla="*/ 57 h 392"/>
                  <a:gd name="T44" fmla="*/ 137 w 419"/>
                  <a:gd name="T45" fmla="*/ 67 h 392"/>
                  <a:gd name="T46" fmla="*/ 123 w 419"/>
                  <a:gd name="T47" fmla="*/ 74 h 392"/>
                  <a:gd name="T48" fmla="*/ 115 w 419"/>
                  <a:gd name="T49" fmla="*/ 74 h 392"/>
                  <a:gd name="T50" fmla="*/ 98 w 419"/>
                  <a:gd name="T51" fmla="*/ 71 h 392"/>
                  <a:gd name="T52" fmla="*/ 86 w 419"/>
                  <a:gd name="T53" fmla="*/ 63 h 392"/>
                  <a:gd name="T54" fmla="*/ 76 w 419"/>
                  <a:gd name="T55" fmla="*/ 49 h 392"/>
                  <a:gd name="T56" fmla="*/ 72 w 419"/>
                  <a:gd name="T57" fmla="*/ 33 h 392"/>
                  <a:gd name="T58" fmla="*/ 70 w 419"/>
                  <a:gd name="T59" fmla="*/ 0 h 392"/>
                  <a:gd name="T60" fmla="*/ 56 w 419"/>
                  <a:gd name="T61" fmla="*/ 2 h 392"/>
                  <a:gd name="T62" fmla="*/ 31 w 419"/>
                  <a:gd name="T63" fmla="*/ 12 h 392"/>
                  <a:gd name="T64" fmla="*/ 13 w 419"/>
                  <a:gd name="T65" fmla="*/ 31 h 392"/>
                  <a:gd name="T66" fmla="*/ 2 w 419"/>
                  <a:gd name="T67" fmla="*/ 57 h 392"/>
                  <a:gd name="T68" fmla="*/ 0 w 419"/>
                  <a:gd name="T69" fmla="*/ 323 h 392"/>
                  <a:gd name="T70" fmla="*/ 2 w 419"/>
                  <a:gd name="T71" fmla="*/ 337 h 392"/>
                  <a:gd name="T72" fmla="*/ 13 w 419"/>
                  <a:gd name="T73" fmla="*/ 361 h 392"/>
                  <a:gd name="T74" fmla="*/ 31 w 419"/>
                  <a:gd name="T75" fmla="*/ 380 h 392"/>
                  <a:gd name="T76" fmla="*/ 56 w 419"/>
                  <a:gd name="T77" fmla="*/ 390 h 392"/>
                  <a:gd name="T78" fmla="*/ 349 w 419"/>
                  <a:gd name="T79" fmla="*/ 392 h 392"/>
                  <a:gd name="T80" fmla="*/ 362 w 419"/>
                  <a:gd name="T81" fmla="*/ 390 h 392"/>
                  <a:gd name="T82" fmla="*/ 388 w 419"/>
                  <a:gd name="T83" fmla="*/ 380 h 392"/>
                  <a:gd name="T84" fmla="*/ 407 w 419"/>
                  <a:gd name="T85" fmla="*/ 361 h 392"/>
                  <a:gd name="T86" fmla="*/ 417 w 419"/>
                  <a:gd name="T87" fmla="*/ 337 h 392"/>
                  <a:gd name="T88" fmla="*/ 419 w 419"/>
                  <a:gd name="T89" fmla="*/ 71 h 392"/>
                  <a:gd name="T90" fmla="*/ 417 w 419"/>
                  <a:gd name="T91" fmla="*/ 57 h 392"/>
                  <a:gd name="T92" fmla="*/ 407 w 419"/>
                  <a:gd name="T93" fmla="*/ 31 h 392"/>
                  <a:gd name="T94" fmla="*/ 388 w 419"/>
                  <a:gd name="T95" fmla="*/ 12 h 392"/>
                  <a:gd name="T96" fmla="*/ 362 w 419"/>
                  <a:gd name="T97" fmla="*/ 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19" h="392">
                    <a:moveTo>
                      <a:pt x="66" y="355"/>
                    </a:moveTo>
                    <a:lnTo>
                      <a:pt x="66" y="355"/>
                    </a:lnTo>
                    <a:lnTo>
                      <a:pt x="56" y="351"/>
                    </a:lnTo>
                    <a:lnTo>
                      <a:pt x="47" y="345"/>
                    </a:lnTo>
                    <a:lnTo>
                      <a:pt x="41" y="337"/>
                    </a:lnTo>
                    <a:lnTo>
                      <a:pt x="39" y="325"/>
                    </a:lnTo>
                    <a:lnTo>
                      <a:pt x="39" y="102"/>
                    </a:lnTo>
                    <a:lnTo>
                      <a:pt x="382" y="102"/>
                    </a:lnTo>
                    <a:lnTo>
                      <a:pt x="382" y="325"/>
                    </a:lnTo>
                    <a:lnTo>
                      <a:pt x="382" y="325"/>
                    </a:lnTo>
                    <a:lnTo>
                      <a:pt x="380" y="331"/>
                    </a:lnTo>
                    <a:lnTo>
                      <a:pt x="378" y="337"/>
                    </a:lnTo>
                    <a:lnTo>
                      <a:pt x="372" y="345"/>
                    </a:lnTo>
                    <a:lnTo>
                      <a:pt x="364" y="351"/>
                    </a:lnTo>
                    <a:lnTo>
                      <a:pt x="352" y="355"/>
                    </a:lnTo>
                    <a:lnTo>
                      <a:pt x="66" y="355"/>
                    </a:lnTo>
                    <a:close/>
                    <a:moveTo>
                      <a:pt x="349" y="0"/>
                    </a:moveTo>
                    <a:lnTo>
                      <a:pt x="347" y="0"/>
                    </a:lnTo>
                    <a:lnTo>
                      <a:pt x="347" y="33"/>
                    </a:lnTo>
                    <a:lnTo>
                      <a:pt x="347" y="33"/>
                    </a:lnTo>
                    <a:lnTo>
                      <a:pt x="345" y="41"/>
                    </a:lnTo>
                    <a:lnTo>
                      <a:pt x="343" y="49"/>
                    </a:lnTo>
                    <a:lnTo>
                      <a:pt x="339" y="57"/>
                    </a:lnTo>
                    <a:lnTo>
                      <a:pt x="335" y="63"/>
                    </a:lnTo>
                    <a:lnTo>
                      <a:pt x="327" y="67"/>
                    </a:lnTo>
                    <a:lnTo>
                      <a:pt x="321" y="71"/>
                    </a:lnTo>
                    <a:lnTo>
                      <a:pt x="313" y="74"/>
                    </a:lnTo>
                    <a:lnTo>
                      <a:pt x="305" y="74"/>
                    </a:lnTo>
                    <a:lnTo>
                      <a:pt x="305" y="74"/>
                    </a:lnTo>
                    <a:lnTo>
                      <a:pt x="296" y="74"/>
                    </a:lnTo>
                    <a:lnTo>
                      <a:pt x="288" y="71"/>
                    </a:lnTo>
                    <a:lnTo>
                      <a:pt x="282" y="67"/>
                    </a:lnTo>
                    <a:lnTo>
                      <a:pt x="276" y="63"/>
                    </a:lnTo>
                    <a:lnTo>
                      <a:pt x="270" y="57"/>
                    </a:lnTo>
                    <a:lnTo>
                      <a:pt x="266" y="49"/>
                    </a:lnTo>
                    <a:lnTo>
                      <a:pt x="264" y="41"/>
                    </a:lnTo>
                    <a:lnTo>
                      <a:pt x="262" y="33"/>
                    </a:lnTo>
                    <a:lnTo>
                      <a:pt x="262" y="0"/>
                    </a:lnTo>
                    <a:lnTo>
                      <a:pt x="156" y="0"/>
                    </a:lnTo>
                    <a:lnTo>
                      <a:pt x="156" y="33"/>
                    </a:lnTo>
                    <a:lnTo>
                      <a:pt x="156" y="33"/>
                    </a:lnTo>
                    <a:lnTo>
                      <a:pt x="154" y="41"/>
                    </a:lnTo>
                    <a:lnTo>
                      <a:pt x="153" y="49"/>
                    </a:lnTo>
                    <a:lnTo>
                      <a:pt x="149" y="57"/>
                    </a:lnTo>
                    <a:lnTo>
                      <a:pt x="145" y="63"/>
                    </a:lnTo>
                    <a:lnTo>
                      <a:pt x="137" y="67"/>
                    </a:lnTo>
                    <a:lnTo>
                      <a:pt x="131" y="71"/>
                    </a:lnTo>
                    <a:lnTo>
                      <a:pt x="123" y="74"/>
                    </a:lnTo>
                    <a:lnTo>
                      <a:pt x="115" y="74"/>
                    </a:lnTo>
                    <a:lnTo>
                      <a:pt x="115" y="74"/>
                    </a:lnTo>
                    <a:lnTo>
                      <a:pt x="105" y="74"/>
                    </a:lnTo>
                    <a:lnTo>
                      <a:pt x="98" y="71"/>
                    </a:lnTo>
                    <a:lnTo>
                      <a:pt x="92" y="67"/>
                    </a:lnTo>
                    <a:lnTo>
                      <a:pt x="86" y="63"/>
                    </a:lnTo>
                    <a:lnTo>
                      <a:pt x="80" y="57"/>
                    </a:lnTo>
                    <a:lnTo>
                      <a:pt x="76" y="49"/>
                    </a:lnTo>
                    <a:lnTo>
                      <a:pt x="74" y="41"/>
                    </a:lnTo>
                    <a:lnTo>
                      <a:pt x="72" y="33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2"/>
                    </a:lnTo>
                    <a:lnTo>
                      <a:pt x="43" y="6"/>
                    </a:lnTo>
                    <a:lnTo>
                      <a:pt x="31" y="12"/>
                    </a:lnTo>
                    <a:lnTo>
                      <a:pt x="21" y="21"/>
                    </a:lnTo>
                    <a:lnTo>
                      <a:pt x="13" y="31"/>
                    </a:lnTo>
                    <a:lnTo>
                      <a:pt x="5" y="43"/>
                    </a:lnTo>
                    <a:lnTo>
                      <a:pt x="2" y="57"/>
                    </a:lnTo>
                    <a:lnTo>
                      <a:pt x="0" y="71"/>
                    </a:lnTo>
                    <a:lnTo>
                      <a:pt x="0" y="323"/>
                    </a:lnTo>
                    <a:lnTo>
                      <a:pt x="0" y="323"/>
                    </a:lnTo>
                    <a:lnTo>
                      <a:pt x="2" y="337"/>
                    </a:lnTo>
                    <a:lnTo>
                      <a:pt x="5" y="349"/>
                    </a:lnTo>
                    <a:lnTo>
                      <a:pt x="13" y="361"/>
                    </a:lnTo>
                    <a:lnTo>
                      <a:pt x="21" y="372"/>
                    </a:lnTo>
                    <a:lnTo>
                      <a:pt x="31" y="380"/>
                    </a:lnTo>
                    <a:lnTo>
                      <a:pt x="43" y="386"/>
                    </a:lnTo>
                    <a:lnTo>
                      <a:pt x="56" y="390"/>
                    </a:lnTo>
                    <a:lnTo>
                      <a:pt x="70" y="392"/>
                    </a:lnTo>
                    <a:lnTo>
                      <a:pt x="349" y="392"/>
                    </a:lnTo>
                    <a:lnTo>
                      <a:pt x="349" y="392"/>
                    </a:lnTo>
                    <a:lnTo>
                      <a:pt x="362" y="390"/>
                    </a:lnTo>
                    <a:lnTo>
                      <a:pt x="376" y="386"/>
                    </a:lnTo>
                    <a:lnTo>
                      <a:pt x="388" y="380"/>
                    </a:lnTo>
                    <a:lnTo>
                      <a:pt x="398" y="372"/>
                    </a:lnTo>
                    <a:lnTo>
                      <a:pt x="407" y="361"/>
                    </a:lnTo>
                    <a:lnTo>
                      <a:pt x="413" y="349"/>
                    </a:lnTo>
                    <a:lnTo>
                      <a:pt x="417" y="337"/>
                    </a:lnTo>
                    <a:lnTo>
                      <a:pt x="419" y="323"/>
                    </a:lnTo>
                    <a:lnTo>
                      <a:pt x="419" y="71"/>
                    </a:lnTo>
                    <a:lnTo>
                      <a:pt x="419" y="71"/>
                    </a:lnTo>
                    <a:lnTo>
                      <a:pt x="417" y="57"/>
                    </a:lnTo>
                    <a:lnTo>
                      <a:pt x="413" y="43"/>
                    </a:lnTo>
                    <a:lnTo>
                      <a:pt x="407" y="31"/>
                    </a:lnTo>
                    <a:lnTo>
                      <a:pt x="398" y="21"/>
                    </a:lnTo>
                    <a:lnTo>
                      <a:pt x="388" y="12"/>
                    </a:lnTo>
                    <a:lnTo>
                      <a:pt x="376" y="6"/>
                    </a:lnTo>
                    <a:lnTo>
                      <a:pt x="362" y="2"/>
                    </a:lnTo>
                    <a:lnTo>
                      <a:pt x="34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351"/>
              </a:p>
            </p:txBody>
          </p:sp>
          <p:sp>
            <p:nvSpPr>
              <p:cNvPr id="85" name="Freeform 24"/>
              <p:cNvSpPr>
                <a:spLocks/>
              </p:cNvSpPr>
              <p:nvPr/>
            </p:nvSpPr>
            <p:spPr bwMode="auto">
              <a:xfrm>
                <a:off x="2681288" y="4071938"/>
                <a:ext cx="158750" cy="233362"/>
              </a:xfrm>
              <a:custGeom>
                <a:avLst/>
                <a:gdLst>
                  <a:gd name="T0" fmla="*/ 51 w 100"/>
                  <a:gd name="T1" fmla="*/ 0 h 147"/>
                  <a:gd name="T2" fmla="*/ 29 w 100"/>
                  <a:gd name="T3" fmla="*/ 2 h 147"/>
                  <a:gd name="T4" fmla="*/ 21 w 100"/>
                  <a:gd name="T5" fmla="*/ 6 h 147"/>
                  <a:gd name="T6" fmla="*/ 15 w 100"/>
                  <a:gd name="T7" fmla="*/ 12 h 147"/>
                  <a:gd name="T8" fmla="*/ 5 w 100"/>
                  <a:gd name="T9" fmla="*/ 23 h 147"/>
                  <a:gd name="T10" fmla="*/ 3 w 100"/>
                  <a:gd name="T11" fmla="*/ 31 h 147"/>
                  <a:gd name="T12" fmla="*/ 23 w 100"/>
                  <a:gd name="T13" fmla="*/ 41 h 147"/>
                  <a:gd name="T14" fmla="*/ 27 w 100"/>
                  <a:gd name="T15" fmla="*/ 31 h 147"/>
                  <a:gd name="T16" fmla="*/ 33 w 100"/>
                  <a:gd name="T17" fmla="*/ 23 h 147"/>
                  <a:gd name="T18" fmla="*/ 41 w 100"/>
                  <a:gd name="T19" fmla="*/ 19 h 147"/>
                  <a:gd name="T20" fmla="*/ 51 w 100"/>
                  <a:gd name="T21" fmla="*/ 18 h 147"/>
                  <a:gd name="T22" fmla="*/ 60 w 100"/>
                  <a:gd name="T23" fmla="*/ 19 h 147"/>
                  <a:gd name="T24" fmla="*/ 68 w 100"/>
                  <a:gd name="T25" fmla="*/ 23 h 147"/>
                  <a:gd name="T26" fmla="*/ 72 w 100"/>
                  <a:gd name="T27" fmla="*/ 29 h 147"/>
                  <a:gd name="T28" fmla="*/ 74 w 100"/>
                  <a:gd name="T29" fmla="*/ 39 h 147"/>
                  <a:gd name="T30" fmla="*/ 74 w 100"/>
                  <a:gd name="T31" fmla="*/ 45 h 147"/>
                  <a:gd name="T32" fmla="*/ 72 w 100"/>
                  <a:gd name="T33" fmla="*/ 51 h 147"/>
                  <a:gd name="T34" fmla="*/ 66 w 100"/>
                  <a:gd name="T35" fmla="*/ 61 h 147"/>
                  <a:gd name="T36" fmla="*/ 56 w 100"/>
                  <a:gd name="T37" fmla="*/ 70 h 147"/>
                  <a:gd name="T38" fmla="*/ 45 w 100"/>
                  <a:gd name="T39" fmla="*/ 82 h 147"/>
                  <a:gd name="T40" fmla="*/ 31 w 100"/>
                  <a:gd name="T41" fmla="*/ 92 h 147"/>
                  <a:gd name="T42" fmla="*/ 19 w 100"/>
                  <a:gd name="T43" fmla="*/ 104 h 147"/>
                  <a:gd name="T44" fmla="*/ 9 w 100"/>
                  <a:gd name="T45" fmla="*/ 117 h 147"/>
                  <a:gd name="T46" fmla="*/ 0 w 100"/>
                  <a:gd name="T47" fmla="*/ 147 h 147"/>
                  <a:gd name="T48" fmla="*/ 100 w 100"/>
                  <a:gd name="T49" fmla="*/ 129 h 147"/>
                  <a:gd name="T50" fmla="*/ 25 w 100"/>
                  <a:gd name="T51" fmla="*/ 129 h 147"/>
                  <a:gd name="T52" fmla="*/ 33 w 100"/>
                  <a:gd name="T53" fmla="*/ 119 h 147"/>
                  <a:gd name="T54" fmla="*/ 43 w 100"/>
                  <a:gd name="T55" fmla="*/ 108 h 147"/>
                  <a:gd name="T56" fmla="*/ 54 w 100"/>
                  <a:gd name="T57" fmla="*/ 98 h 147"/>
                  <a:gd name="T58" fmla="*/ 66 w 100"/>
                  <a:gd name="T59" fmla="*/ 88 h 147"/>
                  <a:gd name="T60" fmla="*/ 78 w 100"/>
                  <a:gd name="T61" fmla="*/ 78 h 147"/>
                  <a:gd name="T62" fmla="*/ 88 w 100"/>
                  <a:gd name="T63" fmla="*/ 67 h 147"/>
                  <a:gd name="T64" fmla="*/ 96 w 100"/>
                  <a:gd name="T65" fmla="*/ 55 h 147"/>
                  <a:gd name="T66" fmla="*/ 98 w 100"/>
                  <a:gd name="T67" fmla="*/ 39 h 147"/>
                  <a:gd name="T68" fmla="*/ 98 w 100"/>
                  <a:gd name="T69" fmla="*/ 31 h 147"/>
                  <a:gd name="T70" fmla="*/ 94 w 100"/>
                  <a:gd name="T71" fmla="*/ 21 h 147"/>
                  <a:gd name="T72" fmla="*/ 84 w 100"/>
                  <a:gd name="T73" fmla="*/ 10 h 147"/>
                  <a:gd name="T74" fmla="*/ 78 w 100"/>
                  <a:gd name="T75" fmla="*/ 6 h 147"/>
                  <a:gd name="T76" fmla="*/ 70 w 100"/>
                  <a:gd name="T77" fmla="*/ 2 h 147"/>
                  <a:gd name="T78" fmla="*/ 51 w 100"/>
                  <a:gd name="T79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0" h="147">
                    <a:moveTo>
                      <a:pt x="51" y="0"/>
                    </a:moveTo>
                    <a:lnTo>
                      <a:pt x="51" y="0"/>
                    </a:lnTo>
                    <a:lnTo>
                      <a:pt x="39" y="0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1" y="6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9" y="18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23" y="41"/>
                    </a:lnTo>
                    <a:lnTo>
                      <a:pt x="23" y="4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33" y="23"/>
                    </a:lnTo>
                    <a:lnTo>
                      <a:pt x="33" y="23"/>
                    </a:lnTo>
                    <a:lnTo>
                      <a:pt x="41" y="19"/>
                    </a:lnTo>
                    <a:lnTo>
                      <a:pt x="41" y="19"/>
                    </a:lnTo>
                    <a:lnTo>
                      <a:pt x="51" y="18"/>
                    </a:lnTo>
                    <a:lnTo>
                      <a:pt x="51" y="18"/>
                    </a:lnTo>
                    <a:lnTo>
                      <a:pt x="60" y="19"/>
                    </a:lnTo>
                    <a:lnTo>
                      <a:pt x="60" y="19"/>
                    </a:lnTo>
                    <a:lnTo>
                      <a:pt x="68" y="23"/>
                    </a:lnTo>
                    <a:lnTo>
                      <a:pt x="68" y="23"/>
                    </a:lnTo>
                    <a:lnTo>
                      <a:pt x="72" y="29"/>
                    </a:lnTo>
                    <a:lnTo>
                      <a:pt x="72" y="29"/>
                    </a:lnTo>
                    <a:lnTo>
                      <a:pt x="74" y="39"/>
                    </a:lnTo>
                    <a:lnTo>
                      <a:pt x="74" y="39"/>
                    </a:lnTo>
                    <a:lnTo>
                      <a:pt x="74" y="45"/>
                    </a:lnTo>
                    <a:lnTo>
                      <a:pt x="72" y="51"/>
                    </a:lnTo>
                    <a:lnTo>
                      <a:pt x="72" y="51"/>
                    </a:lnTo>
                    <a:lnTo>
                      <a:pt x="66" y="61"/>
                    </a:lnTo>
                    <a:lnTo>
                      <a:pt x="66" y="61"/>
                    </a:lnTo>
                    <a:lnTo>
                      <a:pt x="56" y="70"/>
                    </a:lnTo>
                    <a:lnTo>
                      <a:pt x="56" y="70"/>
                    </a:lnTo>
                    <a:lnTo>
                      <a:pt x="45" y="82"/>
                    </a:lnTo>
                    <a:lnTo>
                      <a:pt x="45" y="82"/>
                    </a:lnTo>
                    <a:lnTo>
                      <a:pt x="31" y="92"/>
                    </a:lnTo>
                    <a:lnTo>
                      <a:pt x="31" y="92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9" y="117"/>
                    </a:lnTo>
                    <a:lnTo>
                      <a:pt x="9" y="117"/>
                    </a:lnTo>
                    <a:lnTo>
                      <a:pt x="0" y="133"/>
                    </a:lnTo>
                    <a:lnTo>
                      <a:pt x="0" y="147"/>
                    </a:lnTo>
                    <a:lnTo>
                      <a:pt x="100" y="147"/>
                    </a:lnTo>
                    <a:lnTo>
                      <a:pt x="100" y="129"/>
                    </a:lnTo>
                    <a:lnTo>
                      <a:pt x="25" y="129"/>
                    </a:lnTo>
                    <a:lnTo>
                      <a:pt x="25" y="129"/>
                    </a:lnTo>
                    <a:lnTo>
                      <a:pt x="33" y="119"/>
                    </a:lnTo>
                    <a:lnTo>
                      <a:pt x="33" y="119"/>
                    </a:lnTo>
                    <a:lnTo>
                      <a:pt x="43" y="108"/>
                    </a:lnTo>
                    <a:lnTo>
                      <a:pt x="43" y="108"/>
                    </a:lnTo>
                    <a:lnTo>
                      <a:pt x="54" y="98"/>
                    </a:lnTo>
                    <a:lnTo>
                      <a:pt x="54" y="98"/>
                    </a:lnTo>
                    <a:lnTo>
                      <a:pt x="66" y="88"/>
                    </a:lnTo>
                    <a:lnTo>
                      <a:pt x="66" y="8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88" y="67"/>
                    </a:lnTo>
                    <a:lnTo>
                      <a:pt x="88" y="67"/>
                    </a:lnTo>
                    <a:lnTo>
                      <a:pt x="96" y="55"/>
                    </a:lnTo>
                    <a:lnTo>
                      <a:pt x="96" y="55"/>
                    </a:lnTo>
                    <a:lnTo>
                      <a:pt x="98" y="47"/>
                    </a:lnTo>
                    <a:lnTo>
                      <a:pt x="98" y="39"/>
                    </a:lnTo>
                    <a:lnTo>
                      <a:pt x="98" y="39"/>
                    </a:lnTo>
                    <a:lnTo>
                      <a:pt x="98" y="31"/>
                    </a:lnTo>
                    <a:lnTo>
                      <a:pt x="94" y="21"/>
                    </a:lnTo>
                    <a:lnTo>
                      <a:pt x="94" y="21"/>
                    </a:lnTo>
                    <a:lnTo>
                      <a:pt x="90" y="16"/>
                    </a:lnTo>
                    <a:lnTo>
                      <a:pt x="84" y="10"/>
                    </a:lnTo>
                    <a:lnTo>
                      <a:pt x="84" y="10"/>
                    </a:lnTo>
                    <a:lnTo>
                      <a:pt x="78" y="6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60" y="0"/>
                    </a:lnTo>
                    <a:lnTo>
                      <a:pt x="5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351"/>
              </a:p>
            </p:txBody>
          </p:sp>
          <p:sp>
            <p:nvSpPr>
              <p:cNvPr id="86" name="Freeform 26"/>
              <p:cNvSpPr>
                <a:spLocks noEditPoints="1"/>
              </p:cNvSpPr>
              <p:nvPr/>
            </p:nvSpPr>
            <p:spPr bwMode="auto">
              <a:xfrm>
                <a:off x="2851150" y="4075113"/>
                <a:ext cx="171450" cy="230187"/>
              </a:xfrm>
              <a:custGeom>
                <a:avLst/>
                <a:gdLst>
                  <a:gd name="T0" fmla="*/ 18 w 108"/>
                  <a:gd name="T1" fmla="*/ 96 h 145"/>
                  <a:gd name="T2" fmla="*/ 67 w 108"/>
                  <a:gd name="T3" fmla="*/ 23 h 145"/>
                  <a:gd name="T4" fmla="*/ 67 w 108"/>
                  <a:gd name="T5" fmla="*/ 96 h 145"/>
                  <a:gd name="T6" fmla="*/ 18 w 108"/>
                  <a:gd name="T7" fmla="*/ 96 h 145"/>
                  <a:gd name="T8" fmla="*/ 89 w 108"/>
                  <a:gd name="T9" fmla="*/ 0 h 145"/>
                  <a:gd name="T10" fmla="*/ 65 w 108"/>
                  <a:gd name="T11" fmla="*/ 0 h 145"/>
                  <a:gd name="T12" fmla="*/ 0 w 108"/>
                  <a:gd name="T13" fmla="*/ 96 h 145"/>
                  <a:gd name="T14" fmla="*/ 0 w 108"/>
                  <a:gd name="T15" fmla="*/ 114 h 145"/>
                  <a:gd name="T16" fmla="*/ 67 w 108"/>
                  <a:gd name="T17" fmla="*/ 114 h 145"/>
                  <a:gd name="T18" fmla="*/ 67 w 108"/>
                  <a:gd name="T19" fmla="*/ 145 h 145"/>
                  <a:gd name="T20" fmla="*/ 89 w 108"/>
                  <a:gd name="T21" fmla="*/ 145 h 145"/>
                  <a:gd name="T22" fmla="*/ 89 w 108"/>
                  <a:gd name="T23" fmla="*/ 114 h 145"/>
                  <a:gd name="T24" fmla="*/ 108 w 108"/>
                  <a:gd name="T25" fmla="*/ 114 h 145"/>
                  <a:gd name="T26" fmla="*/ 108 w 108"/>
                  <a:gd name="T27" fmla="*/ 96 h 145"/>
                  <a:gd name="T28" fmla="*/ 89 w 108"/>
                  <a:gd name="T29" fmla="*/ 96 h 145"/>
                  <a:gd name="T30" fmla="*/ 89 w 108"/>
                  <a:gd name="T31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8" h="145">
                    <a:moveTo>
                      <a:pt x="18" y="96"/>
                    </a:moveTo>
                    <a:lnTo>
                      <a:pt x="67" y="23"/>
                    </a:lnTo>
                    <a:lnTo>
                      <a:pt x="67" y="96"/>
                    </a:lnTo>
                    <a:lnTo>
                      <a:pt x="18" y="96"/>
                    </a:lnTo>
                    <a:close/>
                    <a:moveTo>
                      <a:pt x="89" y="0"/>
                    </a:moveTo>
                    <a:lnTo>
                      <a:pt x="65" y="0"/>
                    </a:lnTo>
                    <a:lnTo>
                      <a:pt x="0" y="96"/>
                    </a:lnTo>
                    <a:lnTo>
                      <a:pt x="0" y="114"/>
                    </a:lnTo>
                    <a:lnTo>
                      <a:pt x="67" y="114"/>
                    </a:lnTo>
                    <a:lnTo>
                      <a:pt x="67" y="145"/>
                    </a:lnTo>
                    <a:lnTo>
                      <a:pt x="89" y="145"/>
                    </a:lnTo>
                    <a:lnTo>
                      <a:pt x="89" y="114"/>
                    </a:lnTo>
                    <a:lnTo>
                      <a:pt x="108" y="114"/>
                    </a:lnTo>
                    <a:lnTo>
                      <a:pt x="108" y="96"/>
                    </a:lnTo>
                    <a:lnTo>
                      <a:pt x="89" y="96"/>
                    </a:lnTo>
                    <a:lnTo>
                      <a:pt x="8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351"/>
              </a:p>
            </p:txBody>
          </p:sp>
        </p:grpSp>
      </p:grpSp>
      <p:grpSp>
        <p:nvGrpSpPr>
          <p:cNvPr id="91" name="Group 90"/>
          <p:cNvGrpSpPr/>
          <p:nvPr/>
        </p:nvGrpSpPr>
        <p:grpSpPr>
          <a:xfrm>
            <a:off x="5707069" y="3701178"/>
            <a:ext cx="777863" cy="777863"/>
            <a:chOff x="5707068" y="3655458"/>
            <a:chExt cx="777862" cy="777862"/>
          </a:xfrm>
        </p:grpSpPr>
        <p:sp>
          <p:nvSpPr>
            <p:cNvPr id="57" name="Rounded Rectangle 56"/>
            <p:cNvSpPr/>
            <p:nvPr/>
          </p:nvSpPr>
          <p:spPr>
            <a:xfrm>
              <a:off x="5707068" y="3655458"/>
              <a:ext cx="777862" cy="777862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5841075" y="3823385"/>
              <a:ext cx="509848" cy="442008"/>
              <a:chOff x="5714206" y="2200851"/>
              <a:chExt cx="763588" cy="661987"/>
            </a:xfrm>
            <a:solidFill>
              <a:schemeClr val="bg1"/>
            </a:solidFill>
          </p:grpSpPr>
          <p:sp>
            <p:nvSpPr>
              <p:cNvPr id="88" name="Freeform 29"/>
              <p:cNvSpPr>
                <a:spLocks/>
              </p:cNvSpPr>
              <p:nvPr/>
            </p:nvSpPr>
            <p:spPr bwMode="auto">
              <a:xfrm>
                <a:off x="5714206" y="2200851"/>
                <a:ext cx="763588" cy="422275"/>
              </a:xfrm>
              <a:custGeom>
                <a:avLst/>
                <a:gdLst>
                  <a:gd name="T0" fmla="*/ 239 w 481"/>
                  <a:gd name="T1" fmla="*/ 0 h 266"/>
                  <a:gd name="T2" fmla="*/ 239 w 481"/>
                  <a:gd name="T3" fmla="*/ 0 h 266"/>
                  <a:gd name="T4" fmla="*/ 232 w 481"/>
                  <a:gd name="T5" fmla="*/ 2 h 266"/>
                  <a:gd name="T6" fmla="*/ 222 w 481"/>
                  <a:gd name="T7" fmla="*/ 8 h 266"/>
                  <a:gd name="T8" fmla="*/ 6 w 481"/>
                  <a:gd name="T9" fmla="*/ 223 h 266"/>
                  <a:gd name="T10" fmla="*/ 6 w 481"/>
                  <a:gd name="T11" fmla="*/ 223 h 266"/>
                  <a:gd name="T12" fmla="*/ 2 w 481"/>
                  <a:gd name="T13" fmla="*/ 231 h 266"/>
                  <a:gd name="T14" fmla="*/ 0 w 481"/>
                  <a:gd name="T15" fmla="*/ 241 h 266"/>
                  <a:gd name="T16" fmla="*/ 2 w 481"/>
                  <a:gd name="T17" fmla="*/ 251 h 266"/>
                  <a:gd name="T18" fmla="*/ 6 w 481"/>
                  <a:gd name="T19" fmla="*/ 258 h 266"/>
                  <a:gd name="T20" fmla="*/ 6 w 481"/>
                  <a:gd name="T21" fmla="*/ 258 h 266"/>
                  <a:gd name="T22" fmla="*/ 16 w 481"/>
                  <a:gd name="T23" fmla="*/ 264 h 266"/>
                  <a:gd name="T24" fmla="*/ 24 w 481"/>
                  <a:gd name="T25" fmla="*/ 266 h 266"/>
                  <a:gd name="T26" fmla="*/ 24 w 481"/>
                  <a:gd name="T27" fmla="*/ 266 h 266"/>
                  <a:gd name="T28" fmla="*/ 34 w 481"/>
                  <a:gd name="T29" fmla="*/ 264 h 266"/>
                  <a:gd name="T30" fmla="*/ 41 w 481"/>
                  <a:gd name="T31" fmla="*/ 258 h 266"/>
                  <a:gd name="T32" fmla="*/ 239 w 481"/>
                  <a:gd name="T33" fmla="*/ 60 h 266"/>
                  <a:gd name="T34" fmla="*/ 439 w 481"/>
                  <a:gd name="T35" fmla="*/ 258 h 266"/>
                  <a:gd name="T36" fmla="*/ 439 w 481"/>
                  <a:gd name="T37" fmla="*/ 258 h 266"/>
                  <a:gd name="T38" fmla="*/ 447 w 481"/>
                  <a:gd name="T39" fmla="*/ 264 h 266"/>
                  <a:gd name="T40" fmla="*/ 457 w 481"/>
                  <a:gd name="T41" fmla="*/ 266 h 266"/>
                  <a:gd name="T42" fmla="*/ 457 w 481"/>
                  <a:gd name="T43" fmla="*/ 266 h 266"/>
                  <a:gd name="T44" fmla="*/ 465 w 481"/>
                  <a:gd name="T45" fmla="*/ 264 h 266"/>
                  <a:gd name="T46" fmla="*/ 473 w 481"/>
                  <a:gd name="T47" fmla="*/ 258 h 266"/>
                  <a:gd name="T48" fmla="*/ 473 w 481"/>
                  <a:gd name="T49" fmla="*/ 258 h 266"/>
                  <a:gd name="T50" fmla="*/ 479 w 481"/>
                  <a:gd name="T51" fmla="*/ 251 h 266"/>
                  <a:gd name="T52" fmla="*/ 481 w 481"/>
                  <a:gd name="T53" fmla="*/ 241 h 266"/>
                  <a:gd name="T54" fmla="*/ 479 w 481"/>
                  <a:gd name="T55" fmla="*/ 231 h 266"/>
                  <a:gd name="T56" fmla="*/ 473 w 481"/>
                  <a:gd name="T57" fmla="*/ 223 h 266"/>
                  <a:gd name="T58" fmla="*/ 257 w 481"/>
                  <a:gd name="T59" fmla="*/ 8 h 266"/>
                  <a:gd name="T60" fmla="*/ 257 w 481"/>
                  <a:gd name="T61" fmla="*/ 8 h 266"/>
                  <a:gd name="T62" fmla="*/ 249 w 481"/>
                  <a:gd name="T63" fmla="*/ 2 h 266"/>
                  <a:gd name="T64" fmla="*/ 239 w 481"/>
                  <a:gd name="T65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1" h="266">
                    <a:moveTo>
                      <a:pt x="239" y="0"/>
                    </a:moveTo>
                    <a:lnTo>
                      <a:pt x="239" y="0"/>
                    </a:lnTo>
                    <a:lnTo>
                      <a:pt x="232" y="2"/>
                    </a:lnTo>
                    <a:lnTo>
                      <a:pt x="222" y="8"/>
                    </a:lnTo>
                    <a:lnTo>
                      <a:pt x="6" y="223"/>
                    </a:lnTo>
                    <a:lnTo>
                      <a:pt x="6" y="223"/>
                    </a:lnTo>
                    <a:lnTo>
                      <a:pt x="2" y="231"/>
                    </a:lnTo>
                    <a:lnTo>
                      <a:pt x="0" y="241"/>
                    </a:lnTo>
                    <a:lnTo>
                      <a:pt x="2" y="251"/>
                    </a:lnTo>
                    <a:lnTo>
                      <a:pt x="6" y="258"/>
                    </a:lnTo>
                    <a:lnTo>
                      <a:pt x="6" y="258"/>
                    </a:lnTo>
                    <a:lnTo>
                      <a:pt x="16" y="264"/>
                    </a:lnTo>
                    <a:lnTo>
                      <a:pt x="24" y="266"/>
                    </a:lnTo>
                    <a:lnTo>
                      <a:pt x="24" y="266"/>
                    </a:lnTo>
                    <a:lnTo>
                      <a:pt x="34" y="264"/>
                    </a:lnTo>
                    <a:lnTo>
                      <a:pt x="41" y="258"/>
                    </a:lnTo>
                    <a:lnTo>
                      <a:pt x="239" y="60"/>
                    </a:lnTo>
                    <a:lnTo>
                      <a:pt x="439" y="258"/>
                    </a:lnTo>
                    <a:lnTo>
                      <a:pt x="439" y="258"/>
                    </a:lnTo>
                    <a:lnTo>
                      <a:pt x="447" y="264"/>
                    </a:lnTo>
                    <a:lnTo>
                      <a:pt x="457" y="266"/>
                    </a:lnTo>
                    <a:lnTo>
                      <a:pt x="457" y="266"/>
                    </a:lnTo>
                    <a:lnTo>
                      <a:pt x="465" y="264"/>
                    </a:lnTo>
                    <a:lnTo>
                      <a:pt x="473" y="258"/>
                    </a:lnTo>
                    <a:lnTo>
                      <a:pt x="473" y="258"/>
                    </a:lnTo>
                    <a:lnTo>
                      <a:pt x="479" y="251"/>
                    </a:lnTo>
                    <a:lnTo>
                      <a:pt x="481" y="241"/>
                    </a:lnTo>
                    <a:lnTo>
                      <a:pt x="479" y="231"/>
                    </a:lnTo>
                    <a:lnTo>
                      <a:pt x="473" y="223"/>
                    </a:lnTo>
                    <a:lnTo>
                      <a:pt x="257" y="8"/>
                    </a:lnTo>
                    <a:lnTo>
                      <a:pt x="257" y="8"/>
                    </a:lnTo>
                    <a:lnTo>
                      <a:pt x="249" y="2"/>
                    </a:lnTo>
                    <a:lnTo>
                      <a:pt x="23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351"/>
              </a:p>
            </p:txBody>
          </p:sp>
          <p:sp>
            <p:nvSpPr>
              <p:cNvPr id="89" name="Freeform 31"/>
              <p:cNvSpPr>
                <a:spLocks/>
              </p:cNvSpPr>
              <p:nvPr/>
            </p:nvSpPr>
            <p:spPr bwMode="auto">
              <a:xfrm>
                <a:off x="5817393" y="2353251"/>
                <a:ext cx="557213" cy="509587"/>
              </a:xfrm>
              <a:custGeom>
                <a:avLst/>
                <a:gdLst>
                  <a:gd name="T0" fmla="*/ 174 w 351"/>
                  <a:gd name="T1" fmla="*/ 0 h 321"/>
                  <a:gd name="T2" fmla="*/ 0 w 351"/>
                  <a:gd name="T3" fmla="*/ 174 h 321"/>
                  <a:gd name="T4" fmla="*/ 0 w 351"/>
                  <a:gd name="T5" fmla="*/ 296 h 321"/>
                  <a:gd name="T6" fmla="*/ 0 w 351"/>
                  <a:gd name="T7" fmla="*/ 296 h 321"/>
                  <a:gd name="T8" fmla="*/ 2 w 351"/>
                  <a:gd name="T9" fmla="*/ 306 h 321"/>
                  <a:gd name="T10" fmla="*/ 8 w 351"/>
                  <a:gd name="T11" fmla="*/ 313 h 321"/>
                  <a:gd name="T12" fmla="*/ 16 w 351"/>
                  <a:gd name="T13" fmla="*/ 319 h 321"/>
                  <a:gd name="T14" fmla="*/ 25 w 351"/>
                  <a:gd name="T15" fmla="*/ 321 h 321"/>
                  <a:gd name="T16" fmla="*/ 133 w 351"/>
                  <a:gd name="T17" fmla="*/ 321 h 321"/>
                  <a:gd name="T18" fmla="*/ 133 w 351"/>
                  <a:gd name="T19" fmla="*/ 198 h 321"/>
                  <a:gd name="T20" fmla="*/ 218 w 351"/>
                  <a:gd name="T21" fmla="*/ 198 h 321"/>
                  <a:gd name="T22" fmla="*/ 218 w 351"/>
                  <a:gd name="T23" fmla="*/ 321 h 321"/>
                  <a:gd name="T24" fmla="*/ 325 w 351"/>
                  <a:gd name="T25" fmla="*/ 321 h 321"/>
                  <a:gd name="T26" fmla="*/ 325 w 351"/>
                  <a:gd name="T27" fmla="*/ 321 h 321"/>
                  <a:gd name="T28" fmla="*/ 335 w 351"/>
                  <a:gd name="T29" fmla="*/ 319 h 321"/>
                  <a:gd name="T30" fmla="*/ 343 w 351"/>
                  <a:gd name="T31" fmla="*/ 313 h 321"/>
                  <a:gd name="T32" fmla="*/ 349 w 351"/>
                  <a:gd name="T33" fmla="*/ 306 h 321"/>
                  <a:gd name="T34" fmla="*/ 351 w 351"/>
                  <a:gd name="T35" fmla="*/ 296 h 321"/>
                  <a:gd name="T36" fmla="*/ 351 w 351"/>
                  <a:gd name="T37" fmla="*/ 174 h 321"/>
                  <a:gd name="T38" fmla="*/ 174 w 351"/>
                  <a:gd name="T39" fmla="*/ 0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51" h="321">
                    <a:moveTo>
                      <a:pt x="174" y="0"/>
                    </a:moveTo>
                    <a:lnTo>
                      <a:pt x="0" y="174"/>
                    </a:lnTo>
                    <a:lnTo>
                      <a:pt x="0" y="296"/>
                    </a:lnTo>
                    <a:lnTo>
                      <a:pt x="0" y="296"/>
                    </a:lnTo>
                    <a:lnTo>
                      <a:pt x="2" y="306"/>
                    </a:lnTo>
                    <a:lnTo>
                      <a:pt x="8" y="313"/>
                    </a:lnTo>
                    <a:lnTo>
                      <a:pt x="16" y="319"/>
                    </a:lnTo>
                    <a:lnTo>
                      <a:pt x="25" y="321"/>
                    </a:lnTo>
                    <a:lnTo>
                      <a:pt x="133" y="321"/>
                    </a:lnTo>
                    <a:lnTo>
                      <a:pt x="133" y="198"/>
                    </a:lnTo>
                    <a:lnTo>
                      <a:pt x="218" y="198"/>
                    </a:lnTo>
                    <a:lnTo>
                      <a:pt x="218" y="321"/>
                    </a:lnTo>
                    <a:lnTo>
                      <a:pt x="325" y="321"/>
                    </a:lnTo>
                    <a:lnTo>
                      <a:pt x="325" y="321"/>
                    </a:lnTo>
                    <a:lnTo>
                      <a:pt x="335" y="319"/>
                    </a:lnTo>
                    <a:lnTo>
                      <a:pt x="343" y="313"/>
                    </a:lnTo>
                    <a:lnTo>
                      <a:pt x="349" y="306"/>
                    </a:lnTo>
                    <a:lnTo>
                      <a:pt x="351" y="296"/>
                    </a:lnTo>
                    <a:lnTo>
                      <a:pt x="351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351"/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4706378" y="4692378"/>
            <a:ext cx="2779245" cy="1122326"/>
            <a:chOff x="4706377" y="4646658"/>
            <a:chExt cx="2779245" cy="1122327"/>
          </a:xfrm>
        </p:grpSpPr>
        <p:sp>
          <p:nvSpPr>
            <p:cNvPr id="70" name="speed"/>
            <p:cNvSpPr txBox="1">
              <a:spLocks noChangeArrowheads="1"/>
            </p:cNvSpPr>
            <p:nvPr/>
          </p:nvSpPr>
          <p:spPr bwMode="auto">
            <a:xfrm>
              <a:off x="4711504" y="4646658"/>
              <a:ext cx="2768993" cy="343813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90000" tIns="46800" rIns="90000" bIns="46800" anchor="t" anchorCtr="0">
              <a:spAutoFit/>
              <a:sp3d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5pPr>
              <a:lvl6pPr>
                <a:defRPr kumimoji="1">
                  <a:latin typeface="굴림" pitchFamily="50" charset="-127"/>
                  <a:ea typeface="굴림" pitchFamily="50" charset="-127"/>
                </a:defRPr>
              </a:lvl6pPr>
              <a:lvl7pPr>
                <a:defRPr kumimoji="1">
                  <a:latin typeface="굴림" pitchFamily="50" charset="-127"/>
                  <a:ea typeface="굴림" pitchFamily="50" charset="-127"/>
                </a:defRPr>
              </a:lvl7pPr>
              <a:lvl8pPr>
                <a:defRPr kumimoji="1">
                  <a:latin typeface="굴림" pitchFamily="50" charset="-127"/>
                  <a:ea typeface="굴림" pitchFamily="50" charset="-127"/>
                </a:defRPr>
              </a:lvl8pPr>
              <a:lvl9pPr>
                <a:defRPr kumimoji="1"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/>
              <a:r>
                <a:rPr lang="en-US" altLang="ko-KR" sz="18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rPr>
                <a:t>EYE-CATCHING VISUAL</a:t>
              </a:r>
            </a:p>
          </p:txBody>
        </p:sp>
        <p:sp>
          <p:nvSpPr>
            <p:cNvPr id="71" name="Rectangle 3"/>
            <p:cNvSpPr txBox="1">
              <a:spLocks noChangeArrowheads="1"/>
            </p:cNvSpPr>
            <p:nvPr/>
          </p:nvSpPr>
          <p:spPr bwMode="auto">
            <a:xfrm>
              <a:off x="4706377" y="5120473"/>
              <a:ext cx="2779245" cy="648512"/>
            </a:xfrm>
            <a:prstGeom prst="rect">
              <a:avLst/>
            </a:prstGeom>
          </p:spPr>
          <p:txBody>
            <a:bodyPr wrap="square" lIns="90000" tIns="46800" rIns="90000" bIns="46800" anchor="t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None/>
                <a:defRPr lang="en-US" altLang="ko-KR" sz="2000" dirty="0" smtClean="0">
                  <a:latin typeface="Microsoft Sans Serif" pitchFamily="34" charset="0"/>
                  <a:ea typeface="+mj-ea"/>
                  <a:cs typeface="Microsoft Sans Serif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>
                <a:defRPr/>
              </a:pPr>
              <a:r>
                <a:rPr lang="en-US" altLang="ko-KR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Tahoma" pitchFamily="34" charset="0"/>
                  <a:cs typeface="Arial" panose="020B0604020202020204" pitchFamily="34" charset="0"/>
                </a:rPr>
                <a:t>Our user-friendly and functional search engine helps you locate the right templates, effectively saving your time.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4860158" y="5020685"/>
              <a:ext cx="2471685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8183826" y="4692378"/>
            <a:ext cx="2779245" cy="1122326"/>
            <a:chOff x="8183825" y="4646658"/>
            <a:chExt cx="2779245" cy="1122327"/>
          </a:xfrm>
        </p:grpSpPr>
        <p:sp>
          <p:nvSpPr>
            <p:cNvPr id="74" name="speed"/>
            <p:cNvSpPr txBox="1">
              <a:spLocks noChangeArrowheads="1"/>
            </p:cNvSpPr>
            <p:nvPr/>
          </p:nvSpPr>
          <p:spPr bwMode="auto">
            <a:xfrm>
              <a:off x="8188952" y="4646658"/>
              <a:ext cx="2768993" cy="343813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90000" tIns="46800" rIns="90000" bIns="46800" anchor="t" anchorCtr="0">
              <a:spAutoFit/>
              <a:sp3d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5pPr>
              <a:lvl6pPr>
                <a:defRPr kumimoji="1">
                  <a:latin typeface="굴림" pitchFamily="50" charset="-127"/>
                  <a:ea typeface="굴림" pitchFamily="50" charset="-127"/>
                </a:defRPr>
              </a:lvl6pPr>
              <a:lvl7pPr>
                <a:defRPr kumimoji="1">
                  <a:latin typeface="굴림" pitchFamily="50" charset="-127"/>
                  <a:ea typeface="굴림" pitchFamily="50" charset="-127"/>
                </a:defRPr>
              </a:lvl7pPr>
              <a:lvl8pPr>
                <a:defRPr kumimoji="1">
                  <a:latin typeface="굴림" pitchFamily="50" charset="-127"/>
                  <a:ea typeface="굴림" pitchFamily="50" charset="-127"/>
                </a:defRPr>
              </a:lvl8pPr>
              <a:lvl9pPr>
                <a:defRPr kumimoji="1"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/>
              <a:r>
                <a:rPr lang="en-US" altLang="ko-KR" sz="18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rPr>
                <a:t>EYE-CATCHING VISUAL</a:t>
              </a:r>
            </a:p>
          </p:txBody>
        </p:sp>
        <p:sp>
          <p:nvSpPr>
            <p:cNvPr id="75" name="Rectangle 3"/>
            <p:cNvSpPr txBox="1">
              <a:spLocks noChangeArrowheads="1"/>
            </p:cNvSpPr>
            <p:nvPr/>
          </p:nvSpPr>
          <p:spPr bwMode="auto">
            <a:xfrm>
              <a:off x="8183825" y="5120473"/>
              <a:ext cx="2779245" cy="648512"/>
            </a:xfrm>
            <a:prstGeom prst="rect">
              <a:avLst/>
            </a:prstGeom>
          </p:spPr>
          <p:txBody>
            <a:bodyPr wrap="square" lIns="90000" tIns="46800" rIns="90000" bIns="46800" anchor="t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None/>
                <a:defRPr lang="en-US" altLang="ko-KR" sz="2000" dirty="0" smtClean="0">
                  <a:latin typeface="Microsoft Sans Serif" pitchFamily="34" charset="0"/>
                  <a:ea typeface="+mj-ea"/>
                  <a:cs typeface="Microsoft Sans Serif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>
                <a:defRPr/>
              </a:pPr>
              <a:r>
                <a:rPr lang="en-US" altLang="ko-KR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Tahoma" pitchFamily="34" charset="0"/>
                  <a:cs typeface="Arial" panose="020B0604020202020204" pitchFamily="34" charset="0"/>
                </a:rPr>
                <a:t>Our user-friendly and functional search engine helps you locate the right templates, effectively saving your time.</a:t>
              </a: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8337605" y="5020685"/>
              <a:ext cx="2471685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矩形 35"/>
          <p:cNvSpPr/>
          <p:nvPr>
            <p:custDataLst>
              <p:tags r:id="rId1"/>
            </p:custDataLst>
          </p:nvPr>
        </p:nvSpPr>
        <p:spPr>
          <a:xfrm>
            <a:off x="1704991" y="-571401"/>
            <a:ext cx="878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smtClean="0">
                <a:solidFill>
                  <a:schemeClr val="bg1">
                    <a:lumMod val="65000"/>
                  </a:schemeClr>
                </a:solidFill>
              </a:rPr>
              <a:t>更多精品</a:t>
            </a:r>
            <a:r>
              <a:rPr lang="en-US" altLang="zh-CN" sz="2400" smtClean="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2400" smtClean="0">
                <a:solidFill>
                  <a:schemeClr val="bg1">
                    <a:lumMod val="65000"/>
                  </a:schemeClr>
                </a:solidFill>
              </a:rPr>
              <a:t>模板下载：</a:t>
            </a:r>
            <a:r>
              <a:rPr lang="en-US" altLang="zh-CN" sz="2400" smtClean="0">
                <a:solidFill>
                  <a:schemeClr val="bg1">
                    <a:lumMod val="65000"/>
                  </a:schemeClr>
                </a:solidFill>
              </a:rPr>
              <a:t>https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://shop162430736.taobao.com</a:t>
            </a:r>
            <a:endParaRPr lang="zh-CN" altLang="en-US" sz="24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36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6355585" y="1943101"/>
            <a:ext cx="4743211" cy="2354309"/>
            <a:chOff x="6252981" y="1778122"/>
            <a:chExt cx="4948420" cy="2456166"/>
          </a:xfrm>
        </p:grpSpPr>
        <p:grpSp>
          <p:nvGrpSpPr>
            <p:cNvPr id="71" name="그룹 25"/>
            <p:cNvGrpSpPr/>
            <p:nvPr/>
          </p:nvGrpSpPr>
          <p:grpSpPr>
            <a:xfrm>
              <a:off x="6676054" y="2105504"/>
              <a:ext cx="4068146" cy="1977114"/>
              <a:chOff x="1115616" y="2498780"/>
              <a:chExt cx="3029712" cy="1472436"/>
            </a:xfrm>
          </p:grpSpPr>
          <p:cxnSp>
            <p:nvCxnSpPr>
              <p:cNvPr id="72" name="직선 연결선 26"/>
              <p:cNvCxnSpPr/>
              <p:nvPr/>
            </p:nvCxnSpPr>
            <p:spPr>
              <a:xfrm>
                <a:off x="1115616" y="3971216"/>
                <a:ext cx="154537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직선 연결선 27"/>
              <p:cNvCxnSpPr/>
              <p:nvPr/>
            </p:nvCxnSpPr>
            <p:spPr>
              <a:xfrm>
                <a:off x="3990791" y="3971216"/>
                <a:ext cx="154537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직선 연결선 28"/>
              <p:cNvCxnSpPr/>
              <p:nvPr/>
            </p:nvCxnSpPr>
            <p:spPr>
              <a:xfrm rot="16200000">
                <a:off x="2553204" y="2576049"/>
                <a:ext cx="154537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직선 연결선 29"/>
              <p:cNvCxnSpPr/>
              <p:nvPr/>
            </p:nvCxnSpPr>
            <p:spPr>
              <a:xfrm>
                <a:off x="1622360" y="2924944"/>
                <a:ext cx="63608" cy="63607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직선 연결선 30"/>
              <p:cNvCxnSpPr/>
              <p:nvPr/>
            </p:nvCxnSpPr>
            <p:spPr>
              <a:xfrm flipH="1">
                <a:off x="3574976" y="2924944"/>
                <a:ext cx="63608" cy="63607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6252981" y="1778122"/>
              <a:ext cx="4948420" cy="2456166"/>
              <a:chOff x="6252981" y="1778122"/>
              <a:chExt cx="4948420" cy="2456166"/>
            </a:xfrm>
          </p:grpSpPr>
          <p:sp>
            <p:nvSpPr>
              <p:cNvPr id="91" name="Rectangle 3"/>
              <p:cNvSpPr txBox="1">
                <a:spLocks noChangeArrowheads="1"/>
              </p:cNvSpPr>
              <p:nvPr/>
            </p:nvSpPr>
            <p:spPr bwMode="auto">
              <a:xfrm>
                <a:off x="6252981" y="3943029"/>
                <a:ext cx="479291" cy="291259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pPr>
                  <a:spcBef>
                    <a:spcPts val="0"/>
                  </a:spcBef>
                </a:pPr>
                <a:r>
                  <a:rPr lang="en-US" altLang="ko-KR" sz="12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Calibri" panose="020F0502020204030204" pitchFamily="34" charset="0"/>
                    <a:ea typeface="맑은 고딕" panose="020B0503020000020004" pitchFamily="50" charset="-127"/>
                    <a:cs typeface="+mn-cs"/>
                  </a:rPr>
                  <a:t>0</a:t>
                </a:r>
              </a:p>
            </p:txBody>
          </p:sp>
          <p:sp>
            <p:nvSpPr>
              <p:cNvPr id="92" name="Rectangle 3"/>
              <p:cNvSpPr txBox="1">
                <a:spLocks noChangeArrowheads="1"/>
              </p:cNvSpPr>
              <p:nvPr/>
            </p:nvSpPr>
            <p:spPr bwMode="auto">
              <a:xfrm>
                <a:off x="10722110" y="3943029"/>
                <a:ext cx="479291" cy="291259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pPr>
                  <a:spcBef>
                    <a:spcPts val="0"/>
                  </a:spcBef>
                </a:pPr>
                <a:r>
                  <a:rPr lang="en-US" altLang="ko-KR" sz="12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Calibri" panose="020F0502020204030204" pitchFamily="34" charset="0"/>
                    <a:ea typeface="맑은 고딕" panose="020B0503020000020004" pitchFamily="50" charset="-127"/>
                    <a:cs typeface="+mn-cs"/>
                  </a:rPr>
                  <a:t>100</a:t>
                </a:r>
              </a:p>
            </p:txBody>
          </p:sp>
          <p:sp>
            <p:nvSpPr>
              <p:cNvPr id="93" name="Rectangle 3"/>
              <p:cNvSpPr txBox="1">
                <a:spLocks noChangeArrowheads="1"/>
              </p:cNvSpPr>
              <p:nvPr/>
            </p:nvSpPr>
            <p:spPr bwMode="auto">
              <a:xfrm>
                <a:off x="8479364" y="1778122"/>
                <a:ext cx="479291" cy="291258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pPr>
                  <a:spcBef>
                    <a:spcPts val="0"/>
                  </a:spcBef>
                </a:pPr>
                <a:r>
                  <a:rPr lang="en-US" altLang="ko-KR" sz="12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Calibri" panose="020F0502020204030204" pitchFamily="34" charset="0"/>
                    <a:ea typeface="맑은 고딕" panose="020B0503020000020004" pitchFamily="50" charset="-127"/>
                    <a:cs typeface="+mn-cs"/>
                  </a:rPr>
                  <a:t>50</a:t>
                </a:r>
              </a:p>
            </p:txBody>
          </p:sp>
          <p:sp>
            <p:nvSpPr>
              <p:cNvPr id="95" name="Rectangle 3"/>
              <p:cNvSpPr txBox="1">
                <a:spLocks noChangeArrowheads="1"/>
              </p:cNvSpPr>
              <p:nvPr/>
            </p:nvSpPr>
            <p:spPr bwMode="auto">
              <a:xfrm>
                <a:off x="6969186" y="2395046"/>
                <a:ext cx="479291" cy="291258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pPr>
                  <a:spcBef>
                    <a:spcPts val="0"/>
                  </a:spcBef>
                </a:pPr>
                <a:r>
                  <a:rPr lang="en-US" altLang="ko-KR" sz="12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Calibri" panose="020F0502020204030204" pitchFamily="34" charset="0"/>
                    <a:ea typeface="맑은 고딕" panose="020B0503020000020004" pitchFamily="50" charset="-127"/>
                    <a:cs typeface="+mn-cs"/>
                  </a:rPr>
                  <a:t>25</a:t>
                </a:r>
              </a:p>
            </p:txBody>
          </p:sp>
          <p:sp>
            <p:nvSpPr>
              <p:cNvPr id="96" name="Rectangle 3"/>
              <p:cNvSpPr txBox="1">
                <a:spLocks noChangeArrowheads="1"/>
              </p:cNvSpPr>
              <p:nvPr/>
            </p:nvSpPr>
            <p:spPr bwMode="auto">
              <a:xfrm>
                <a:off x="9998135" y="2395046"/>
                <a:ext cx="479291" cy="291258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pPr>
                  <a:spcBef>
                    <a:spcPts val="0"/>
                  </a:spcBef>
                </a:pPr>
                <a:r>
                  <a:rPr lang="en-US" altLang="ko-KR" sz="12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Calibri" panose="020F0502020204030204" pitchFamily="34" charset="0"/>
                    <a:ea typeface="맑은 고딕" panose="020B0503020000020004" pitchFamily="50" charset="-127"/>
                    <a:cs typeface="+mn-cs"/>
                  </a:rPr>
                  <a:t>75</a:t>
                </a:r>
              </a:p>
            </p:txBody>
          </p:sp>
        </p:grpSp>
      </p:grpSp>
      <p:grpSp>
        <p:nvGrpSpPr>
          <p:cNvPr id="97" name="Group 96"/>
          <p:cNvGrpSpPr/>
          <p:nvPr/>
        </p:nvGrpSpPr>
        <p:grpSpPr>
          <a:xfrm>
            <a:off x="1107480" y="1943101"/>
            <a:ext cx="4743211" cy="2354309"/>
            <a:chOff x="6252981" y="1778122"/>
            <a:chExt cx="4948420" cy="2456166"/>
          </a:xfrm>
        </p:grpSpPr>
        <p:grpSp>
          <p:nvGrpSpPr>
            <p:cNvPr id="98" name="그룹 25"/>
            <p:cNvGrpSpPr/>
            <p:nvPr/>
          </p:nvGrpSpPr>
          <p:grpSpPr>
            <a:xfrm>
              <a:off x="6676054" y="2105504"/>
              <a:ext cx="4068146" cy="1977114"/>
              <a:chOff x="1115616" y="2498780"/>
              <a:chExt cx="3029712" cy="1472436"/>
            </a:xfrm>
          </p:grpSpPr>
          <p:cxnSp>
            <p:nvCxnSpPr>
              <p:cNvPr id="105" name="직선 연결선 26"/>
              <p:cNvCxnSpPr/>
              <p:nvPr/>
            </p:nvCxnSpPr>
            <p:spPr>
              <a:xfrm>
                <a:off x="1115616" y="3971216"/>
                <a:ext cx="154537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직선 연결선 27"/>
              <p:cNvCxnSpPr/>
              <p:nvPr/>
            </p:nvCxnSpPr>
            <p:spPr>
              <a:xfrm>
                <a:off x="3990791" y="3971216"/>
                <a:ext cx="154537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직선 연결선 28"/>
              <p:cNvCxnSpPr/>
              <p:nvPr/>
            </p:nvCxnSpPr>
            <p:spPr>
              <a:xfrm rot="16200000">
                <a:off x="2553204" y="2576049"/>
                <a:ext cx="154537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직선 연결선 29"/>
              <p:cNvCxnSpPr/>
              <p:nvPr/>
            </p:nvCxnSpPr>
            <p:spPr>
              <a:xfrm>
                <a:off x="1622360" y="2924944"/>
                <a:ext cx="63608" cy="63607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직선 연결선 30"/>
              <p:cNvCxnSpPr/>
              <p:nvPr/>
            </p:nvCxnSpPr>
            <p:spPr>
              <a:xfrm flipH="1">
                <a:off x="3574976" y="2924944"/>
                <a:ext cx="63608" cy="63607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Group 98"/>
            <p:cNvGrpSpPr/>
            <p:nvPr/>
          </p:nvGrpSpPr>
          <p:grpSpPr>
            <a:xfrm>
              <a:off x="6252981" y="1778122"/>
              <a:ext cx="4948420" cy="2456166"/>
              <a:chOff x="6252981" y="1778122"/>
              <a:chExt cx="4948420" cy="2456166"/>
            </a:xfrm>
          </p:grpSpPr>
          <p:sp>
            <p:nvSpPr>
              <p:cNvPr id="100" name="Rectangle 3"/>
              <p:cNvSpPr txBox="1">
                <a:spLocks noChangeArrowheads="1"/>
              </p:cNvSpPr>
              <p:nvPr/>
            </p:nvSpPr>
            <p:spPr bwMode="auto">
              <a:xfrm>
                <a:off x="6252981" y="3943029"/>
                <a:ext cx="479291" cy="291259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pPr>
                  <a:spcBef>
                    <a:spcPts val="0"/>
                  </a:spcBef>
                </a:pPr>
                <a:r>
                  <a:rPr lang="en-US" altLang="ko-KR" sz="12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Calibri" panose="020F0502020204030204" pitchFamily="34" charset="0"/>
                    <a:ea typeface="맑은 고딕" panose="020B0503020000020004" pitchFamily="50" charset="-127"/>
                    <a:cs typeface="+mn-cs"/>
                  </a:rPr>
                  <a:t>0</a:t>
                </a:r>
              </a:p>
            </p:txBody>
          </p:sp>
          <p:sp>
            <p:nvSpPr>
              <p:cNvPr id="101" name="Rectangle 3"/>
              <p:cNvSpPr txBox="1">
                <a:spLocks noChangeArrowheads="1"/>
              </p:cNvSpPr>
              <p:nvPr/>
            </p:nvSpPr>
            <p:spPr bwMode="auto">
              <a:xfrm>
                <a:off x="10722110" y="3943029"/>
                <a:ext cx="479291" cy="291259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pPr>
                  <a:spcBef>
                    <a:spcPts val="0"/>
                  </a:spcBef>
                </a:pPr>
                <a:r>
                  <a:rPr lang="en-US" altLang="ko-KR" sz="12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Calibri" panose="020F0502020204030204" pitchFamily="34" charset="0"/>
                    <a:ea typeface="맑은 고딕" panose="020B0503020000020004" pitchFamily="50" charset="-127"/>
                    <a:cs typeface="+mn-cs"/>
                  </a:rPr>
                  <a:t>100</a:t>
                </a:r>
              </a:p>
            </p:txBody>
          </p:sp>
          <p:sp>
            <p:nvSpPr>
              <p:cNvPr id="102" name="Rectangle 3"/>
              <p:cNvSpPr txBox="1">
                <a:spLocks noChangeArrowheads="1"/>
              </p:cNvSpPr>
              <p:nvPr/>
            </p:nvSpPr>
            <p:spPr bwMode="auto">
              <a:xfrm>
                <a:off x="8479364" y="1778122"/>
                <a:ext cx="479291" cy="291258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pPr>
                  <a:spcBef>
                    <a:spcPts val="0"/>
                  </a:spcBef>
                </a:pPr>
                <a:r>
                  <a:rPr lang="en-US" altLang="ko-KR" sz="12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Calibri" panose="020F0502020204030204" pitchFamily="34" charset="0"/>
                    <a:ea typeface="맑은 고딕" panose="020B0503020000020004" pitchFamily="50" charset="-127"/>
                    <a:cs typeface="+mn-cs"/>
                  </a:rPr>
                  <a:t>50</a:t>
                </a:r>
              </a:p>
            </p:txBody>
          </p:sp>
          <p:sp>
            <p:nvSpPr>
              <p:cNvPr id="103" name="Rectangle 3"/>
              <p:cNvSpPr txBox="1">
                <a:spLocks noChangeArrowheads="1"/>
              </p:cNvSpPr>
              <p:nvPr/>
            </p:nvSpPr>
            <p:spPr bwMode="auto">
              <a:xfrm>
                <a:off x="6969186" y="2395046"/>
                <a:ext cx="479291" cy="291258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pPr>
                  <a:spcBef>
                    <a:spcPts val="0"/>
                  </a:spcBef>
                </a:pPr>
                <a:r>
                  <a:rPr lang="en-US" altLang="ko-KR" sz="12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Calibri" panose="020F0502020204030204" pitchFamily="34" charset="0"/>
                    <a:ea typeface="맑은 고딕" panose="020B0503020000020004" pitchFamily="50" charset="-127"/>
                    <a:cs typeface="+mn-cs"/>
                  </a:rPr>
                  <a:t>25</a:t>
                </a:r>
              </a:p>
            </p:txBody>
          </p:sp>
          <p:sp>
            <p:nvSpPr>
              <p:cNvPr id="104" name="Rectangle 3"/>
              <p:cNvSpPr txBox="1">
                <a:spLocks noChangeArrowheads="1"/>
              </p:cNvSpPr>
              <p:nvPr/>
            </p:nvSpPr>
            <p:spPr bwMode="auto">
              <a:xfrm>
                <a:off x="9998135" y="2395046"/>
                <a:ext cx="479291" cy="291258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pPr>
                  <a:spcBef>
                    <a:spcPts val="0"/>
                  </a:spcBef>
                </a:pPr>
                <a:r>
                  <a:rPr lang="en-US" altLang="ko-KR" sz="12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Calibri" panose="020F0502020204030204" pitchFamily="34" charset="0"/>
                    <a:ea typeface="맑은 고딕" panose="020B0503020000020004" pitchFamily="50" charset="-127"/>
                    <a:cs typeface="+mn-cs"/>
                  </a:rPr>
                  <a:t>75</a:t>
                </a:r>
              </a:p>
            </p:txBody>
          </p:sp>
        </p:grpSp>
      </p:grp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ko-KR"/>
              <a:t>SLIDE MAIN TITLE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smtClean="0">
                <a:latin typeface="Calibri" panose="020F0502020204030204" pitchFamily="34" charset="0"/>
              </a:rPr>
              <a:t>Slide sub title</a:t>
            </a:r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17</a:t>
            </a:fld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60315" y="1260897"/>
            <a:ext cx="11190763" cy="309958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 latinLnBrk="0"/>
            <a:r>
              <a:rPr lang="en-US" altLang="ko-KR" sz="14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>Our user-friendly and functional search engine helps you locate the right templates, effectively saving your time.</a:t>
            </a:r>
          </a:p>
        </p:txBody>
      </p:sp>
      <p:sp>
        <p:nvSpPr>
          <p:cNvPr id="59" name="원호 6"/>
          <p:cNvSpPr/>
          <p:nvPr/>
        </p:nvSpPr>
        <p:spPr>
          <a:xfrm>
            <a:off x="2111188" y="2831847"/>
            <a:ext cx="2707285" cy="2707284"/>
          </a:xfrm>
          <a:prstGeom prst="arc">
            <a:avLst>
              <a:gd name="adj1" fmla="val 10727087"/>
              <a:gd name="adj2" fmla="val 68643"/>
            </a:avLst>
          </a:prstGeom>
          <a:ln w="5080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60" name="원호 7"/>
          <p:cNvSpPr/>
          <p:nvPr/>
        </p:nvSpPr>
        <p:spPr>
          <a:xfrm>
            <a:off x="2106960" y="2831847"/>
            <a:ext cx="2707285" cy="2707284"/>
          </a:xfrm>
          <a:prstGeom prst="arc">
            <a:avLst>
              <a:gd name="adj1" fmla="val 10727087"/>
              <a:gd name="adj2" fmla="val 12857398"/>
            </a:avLst>
          </a:prstGeom>
          <a:ln w="508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61" name="Rectangle 3"/>
          <p:cNvSpPr txBox="1">
            <a:spLocks noChangeArrowheads="1"/>
          </p:cNvSpPr>
          <p:nvPr/>
        </p:nvSpPr>
        <p:spPr>
          <a:xfrm>
            <a:off x="2992088" y="3789345"/>
            <a:ext cx="979571" cy="609398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2pPr marL="0" lvl="1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kumimoji="0" sz="1600" b="1">
                <a:ln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Microsoft Sans Serif" pitchFamily="34" charset="0"/>
                <a:ea typeface="Yoon 윤고딕 550_TT" pitchFamily="18" charset="-127"/>
                <a:cs typeface="Microsoft Sans Serif" pitchFamily="34" charset="0"/>
              </a:defRPr>
            </a:lvl2pPr>
          </a:lstStyle>
          <a:p>
            <a:pPr lvl="1" algn="ctr"/>
            <a:r>
              <a:rPr lang="en-US" altLang="ko-KR" sz="36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</a:t>
            </a:r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en-US" altLang="ko-KR" sz="2800" dirty="0">
              <a:solidFill>
                <a:schemeClr val="tx1"/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원호 18"/>
          <p:cNvSpPr/>
          <p:nvPr/>
        </p:nvSpPr>
        <p:spPr>
          <a:xfrm>
            <a:off x="7356484" y="2831847"/>
            <a:ext cx="2707285" cy="2707284"/>
          </a:xfrm>
          <a:prstGeom prst="arc">
            <a:avLst>
              <a:gd name="adj1" fmla="val 10727087"/>
              <a:gd name="adj2" fmla="val 68643"/>
            </a:avLst>
          </a:prstGeom>
          <a:ln w="5080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69" name="원호 19"/>
          <p:cNvSpPr/>
          <p:nvPr/>
        </p:nvSpPr>
        <p:spPr>
          <a:xfrm>
            <a:off x="7356484" y="2831847"/>
            <a:ext cx="2707285" cy="2707284"/>
          </a:xfrm>
          <a:prstGeom prst="arc">
            <a:avLst>
              <a:gd name="adj1" fmla="val 10727087"/>
              <a:gd name="adj2" fmla="val 17420615"/>
            </a:avLst>
          </a:prstGeom>
          <a:ln w="508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70" name="Rectangle 3"/>
          <p:cNvSpPr txBox="1">
            <a:spLocks noChangeArrowheads="1"/>
          </p:cNvSpPr>
          <p:nvPr/>
        </p:nvSpPr>
        <p:spPr>
          <a:xfrm>
            <a:off x="8220343" y="3789345"/>
            <a:ext cx="979571" cy="609398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2pPr marL="0" lvl="1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kumimoji="0" sz="1600" b="1">
                <a:ln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Microsoft Sans Serif" pitchFamily="34" charset="0"/>
                <a:ea typeface="Yoon 윤고딕 550_TT" pitchFamily="18" charset="-127"/>
                <a:cs typeface="Microsoft Sans Serif" pitchFamily="34" charset="0"/>
              </a:defRPr>
            </a:lvl2pPr>
          </a:lstStyle>
          <a:p>
            <a:pPr lvl="1" algn="ctr"/>
            <a:r>
              <a:rPr lang="en-US" altLang="ko-KR" sz="36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</a:t>
            </a:r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en-US" altLang="ko-KR" sz="2800" dirty="0">
              <a:solidFill>
                <a:schemeClr val="tx1"/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03929" y="4725654"/>
            <a:ext cx="3329827" cy="1121368"/>
            <a:chOff x="2169515" y="4799832"/>
            <a:chExt cx="3173205" cy="1121368"/>
          </a:xfrm>
        </p:grpSpPr>
        <p:sp>
          <p:nvSpPr>
            <p:cNvPr id="78" name="Rectangle 3"/>
            <p:cNvSpPr txBox="1">
              <a:spLocks noChangeArrowheads="1"/>
            </p:cNvSpPr>
            <p:nvPr/>
          </p:nvSpPr>
          <p:spPr bwMode="auto">
            <a:xfrm>
              <a:off x="2169515" y="5272688"/>
              <a:ext cx="3138920" cy="648512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>
                <a:spcBef>
                  <a:spcPts val="0"/>
                </a:spcBef>
              </a:pPr>
              <a:r>
                <a:rPr lang="en-US" altLang="ko-KR" sz="12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  <a:ea typeface="맑은 고딕" panose="020B0503020000020004" pitchFamily="50" charset="-127"/>
                  <a:cs typeface="+mn-cs"/>
                </a:rPr>
                <a:t>Our user-friendly and functional search engine helps you locate the right templates, effectively saving your time.</a:t>
              </a:r>
            </a:p>
          </p:txBody>
        </p:sp>
        <p:sp>
          <p:nvSpPr>
            <p:cNvPr id="79" name="Rectangle 3"/>
            <p:cNvSpPr txBox="1">
              <a:spLocks noChangeArrowheads="1"/>
            </p:cNvSpPr>
            <p:nvPr/>
          </p:nvSpPr>
          <p:spPr bwMode="auto">
            <a:xfrm>
              <a:off x="2180181" y="4799832"/>
              <a:ext cx="3117593" cy="371513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latinLnBrk="0"/>
              <a:r>
                <a:rPr lang="en-US" altLang="ko-KR" sz="18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</a:rPr>
                <a:t>TOP QUALITY DESIGN</a:t>
              </a:r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2291349" y="5182222"/>
              <a:ext cx="3051371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7049225" y="4725654"/>
            <a:ext cx="3293851" cy="1121368"/>
            <a:chOff x="5805785" y="4799832"/>
            <a:chExt cx="3138921" cy="1121368"/>
          </a:xfrm>
        </p:grpSpPr>
        <p:sp>
          <p:nvSpPr>
            <p:cNvPr id="85" name="Rectangle 3"/>
            <p:cNvSpPr txBox="1">
              <a:spLocks noChangeArrowheads="1"/>
            </p:cNvSpPr>
            <p:nvPr/>
          </p:nvSpPr>
          <p:spPr bwMode="auto">
            <a:xfrm>
              <a:off x="5805785" y="5272688"/>
              <a:ext cx="3138920" cy="648512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>
                <a:spcBef>
                  <a:spcPts val="0"/>
                </a:spcBef>
              </a:pPr>
              <a:r>
                <a:rPr lang="en-US" altLang="ko-KR" sz="12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  <a:ea typeface="맑은 고딕" panose="020B0503020000020004" pitchFamily="50" charset="-127"/>
                  <a:cs typeface="+mn-cs"/>
                </a:rPr>
                <a:t>Our user-friendly and functional search engine helps you locate the right templates, effectively saving your time.</a:t>
              </a:r>
            </a:p>
          </p:txBody>
        </p:sp>
        <p:sp>
          <p:nvSpPr>
            <p:cNvPr id="86" name="Rectangle 3"/>
            <p:cNvSpPr txBox="1">
              <a:spLocks noChangeArrowheads="1"/>
            </p:cNvSpPr>
            <p:nvPr/>
          </p:nvSpPr>
          <p:spPr bwMode="auto">
            <a:xfrm>
              <a:off x="5805785" y="4799832"/>
              <a:ext cx="3138921" cy="371513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latinLnBrk="0"/>
              <a:r>
                <a:rPr lang="en-US" altLang="ko-KR" sz="18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</a:rPr>
                <a:t>CONTEMPORARY COLORS</a:t>
              </a:r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5914299" y="5182222"/>
              <a:ext cx="292189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矩形 45"/>
          <p:cNvSpPr/>
          <p:nvPr>
            <p:custDataLst>
              <p:tags r:id="rId1"/>
            </p:custDataLst>
          </p:nvPr>
        </p:nvSpPr>
        <p:spPr>
          <a:xfrm>
            <a:off x="1704991" y="-571401"/>
            <a:ext cx="878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smtClean="0">
                <a:solidFill>
                  <a:schemeClr val="bg1">
                    <a:lumMod val="65000"/>
                  </a:schemeClr>
                </a:solidFill>
              </a:rPr>
              <a:t>更多精品</a:t>
            </a:r>
            <a:r>
              <a:rPr lang="en-US" altLang="zh-CN" sz="2400" smtClean="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2400" smtClean="0">
                <a:solidFill>
                  <a:schemeClr val="bg1">
                    <a:lumMod val="65000"/>
                  </a:schemeClr>
                </a:solidFill>
              </a:rPr>
              <a:t>模板下载：</a:t>
            </a:r>
            <a:r>
              <a:rPr lang="en-US" altLang="zh-CN" sz="2400" smtClean="0">
                <a:solidFill>
                  <a:schemeClr val="bg1">
                    <a:lumMod val="65000"/>
                  </a:schemeClr>
                </a:solidFill>
              </a:rPr>
              <a:t>https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://shop162430736.taobao.com</a:t>
            </a:r>
            <a:endParaRPr lang="zh-CN" altLang="en-US" sz="24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5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ko-KR"/>
              <a:t>SLIDE MAIN TITLE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smtClean="0">
                <a:latin typeface="Calibri" panose="020F0502020204030204" pitchFamily="34" charset="0"/>
              </a:rPr>
              <a:t>Slide sub title</a:t>
            </a:r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18</a:t>
            </a:fld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60315" y="1260897"/>
            <a:ext cx="11190763" cy="309958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 latinLnBrk="0"/>
            <a:r>
              <a:rPr lang="en-US" altLang="ko-KR" sz="14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>Our user-friendly and functional search engine helps you locate the right templates, effectively saving your time.</a:t>
            </a:r>
          </a:p>
        </p:txBody>
      </p:sp>
      <p:sp>
        <p:nvSpPr>
          <p:cNvPr id="24" name="speed"/>
          <p:cNvSpPr txBox="1">
            <a:spLocks noChangeArrowheads="1"/>
          </p:cNvSpPr>
          <p:nvPr/>
        </p:nvSpPr>
        <p:spPr bwMode="auto">
          <a:xfrm>
            <a:off x="460315" y="2483288"/>
            <a:ext cx="3836091" cy="343813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90000" tIns="46800" rIns="90000" bIns="46800" anchor="t" anchorCtr="0">
            <a:spAutoFit/>
            <a:sp3d/>
          </a:bodyPr>
          <a:lstStyle>
            <a:defPPr>
              <a:defRPr lang="ko-KR"/>
            </a:defPPr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 kumimoji="1" sz="1400" b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5pPr>
            <a:lvl6pPr>
              <a:defRPr kumimoji="1">
                <a:latin typeface="굴림" pitchFamily="50" charset="-127"/>
                <a:ea typeface="굴림" pitchFamily="50" charset="-127"/>
              </a:defRPr>
            </a:lvl6pPr>
            <a:lvl7pPr>
              <a:defRPr kumimoji="1">
                <a:latin typeface="굴림" pitchFamily="50" charset="-127"/>
                <a:ea typeface="굴림" pitchFamily="50" charset="-127"/>
              </a:defRPr>
            </a:lvl7pPr>
            <a:lvl8pPr>
              <a:defRPr kumimoji="1">
                <a:latin typeface="굴림" pitchFamily="50" charset="-127"/>
                <a:ea typeface="굴림" pitchFamily="50" charset="-127"/>
              </a:defRPr>
            </a:lvl8pPr>
            <a:lvl9pPr>
              <a:defRPr kumimoji="1"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ko-KR" sz="18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SLEEK DIAGRAM &amp; CHART</a:t>
            </a:r>
          </a:p>
        </p:txBody>
      </p:sp>
      <p:sp>
        <p:nvSpPr>
          <p:cNvPr id="30" name="speed"/>
          <p:cNvSpPr txBox="1">
            <a:spLocks noChangeArrowheads="1"/>
          </p:cNvSpPr>
          <p:nvPr/>
        </p:nvSpPr>
        <p:spPr bwMode="auto">
          <a:xfrm>
            <a:off x="6243895" y="2479212"/>
            <a:ext cx="3836091" cy="343813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90000" tIns="46800" rIns="90000" bIns="46800" anchor="t" anchorCtr="0">
            <a:spAutoFit/>
            <a:sp3d/>
          </a:bodyPr>
          <a:lstStyle>
            <a:defPPr>
              <a:defRPr lang="ko-KR"/>
            </a:defPPr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 kumimoji="1" sz="1400" b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5pPr>
            <a:lvl6pPr>
              <a:defRPr kumimoji="1">
                <a:latin typeface="굴림" pitchFamily="50" charset="-127"/>
                <a:ea typeface="굴림" pitchFamily="50" charset="-127"/>
              </a:defRPr>
            </a:lvl6pPr>
            <a:lvl7pPr>
              <a:defRPr kumimoji="1">
                <a:latin typeface="굴림" pitchFamily="50" charset="-127"/>
                <a:ea typeface="굴림" pitchFamily="50" charset="-127"/>
              </a:defRPr>
            </a:lvl7pPr>
            <a:lvl8pPr>
              <a:defRPr kumimoji="1">
                <a:latin typeface="굴림" pitchFamily="50" charset="-127"/>
                <a:ea typeface="굴림" pitchFamily="50" charset="-127"/>
              </a:defRPr>
            </a:lvl8pPr>
            <a:lvl9pPr>
              <a:defRPr kumimoji="1">
                <a:latin typeface="굴림" pitchFamily="50" charset="-127"/>
                <a:ea typeface="굴림" pitchFamily="50" charset="-127"/>
              </a:defRPr>
            </a:lvl9pPr>
          </a:lstStyle>
          <a:p>
            <a:pPr latinLnBrk="0"/>
            <a:r>
              <a:rPr lang="en-US" altLang="ko-KR" sz="18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CONTEMPORARY COLORS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61113" y="2059785"/>
            <a:ext cx="327411" cy="316556"/>
            <a:chOff x="1101969" y="1465385"/>
            <a:chExt cx="679206" cy="567843"/>
          </a:xfrm>
          <a:solidFill>
            <a:schemeClr val="accent1"/>
          </a:solidFill>
        </p:grpSpPr>
        <p:sp>
          <p:nvSpPr>
            <p:cNvPr id="33" name="Rectangle 32"/>
            <p:cNvSpPr/>
            <p:nvPr/>
          </p:nvSpPr>
          <p:spPr>
            <a:xfrm>
              <a:off x="1101969" y="1465385"/>
              <a:ext cx="2696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473444" y="1465385"/>
              <a:ext cx="1172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663944" y="1465385"/>
              <a:ext cx="1172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333264" y="2059785"/>
            <a:ext cx="327411" cy="316556"/>
            <a:chOff x="1101969" y="1465385"/>
            <a:chExt cx="679206" cy="567843"/>
          </a:xfrm>
          <a:solidFill>
            <a:schemeClr val="accent1"/>
          </a:solidFill>
        </p:grpSpPr>
        <p:sp>
          <p:nvSpPr>
            <p:cNvPr id="37" name="Rectangle 36"/>
            <p:cNvSpPr/>
            <p:nvPr/>
          </p:nvSpPr>
          <p:spPr>
            <a:xfrm>
              <a:off x="1101969" y="1465385"/>
              <a:ext cx="2696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473444" y="1465385"/>
              <a:ext cx="1172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663944" y="1465385"/>
              <a:ext cx="1172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</p:grpSp>
      <p:graphicFrame>
        <p:nvGraphicFramePr>
          <p:cNvPr id="40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278671"/>
              </p:ext>
            </p:extLst>
          </p:nvPr>
        </p:nvGraphicFramePr>
        <p:xfrm>
          <a:off x="561114" y="3371849"/>
          <a:ext cx="5334300" cy="2794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1533"/>
                <a:gridCol w="1036713"/>
                <a:gridCol w="1178027"/>
                <a:gridCol w="1178027"/>
              </a:tblGrid>
              <a:tr h="349251">
                <a:tc>
                  <a:txBody>
                    <a:bodyPr/>
                    <a:lstStyle/>
                    <a:p>
                      <a:pPr algn="l" latinLnBrk="1"/>
                      <a:endParaRPr lang="en-US" altLang="ko-KR" sz="11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Number</a:t>
                      </a:r>
                      <a:endParaRPr lang="en-US" altLang="ko-KR" sz="11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 title</a:t>
                      </a:r>
                      <a:endParaRPr lang="en-US" altLang="ko-KR" sz="11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 title</a:t>
                      </a:r>
                      <a:endParaRPr lang="en-US" altLang="ko-KR" sz="11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92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Visual trends</a:t>
                      </a:r>
                      <a:endParaRPr lang="en-US" altLang="ko-KR" sz="1100" b="1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en-US" altLang="ko-KR" sz="11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en-US" altLang="ko-KR" sz="11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49251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1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Value 01</a:t>
                      </a:r>
                      <a:endParaRPr lang="en-US" altLang="ko-K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  <a:endParaRPr lang="ko-KR" altLang="en-US" sz="11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1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1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9251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1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Value 02</a:t>
                      </a:r>
                      <a:endParaRPr lang="en-US" altLang="ko-K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1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1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9251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1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Value 03</a:t>
                      </a:r>
                      <a:endParaRPr lang="en-US" altLang="ko-K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  <a:endParaRPr lang="ko-KR" altLang="en-US" sz="11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1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1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9251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1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Value 04</a:t>
                      </a:r>
                      <a:endParaRPr lang="en-US" altLang="ko-K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1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1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9251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1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Value 05</a:t>
                      </a:r>
                      <a:endParaRPr lang="en-US" altLang="ko-K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  <a:endParaRPr lang="ko-KR" altLang="en-US" sz="11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1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1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9251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1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Value 06</a:t>
                      </a:r>
                      <a:endParaRPr lang="en-US" altLang="ko-K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$ 0.00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1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1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568649"/>
              </p:ext>
            </p:extLst>
          </p:nvPr>
        </p:nvGraphicFramePr>
        <p:xfrm>
          <a:off x="6306839" y="3371849"/>
          <a:ext cx="5334300" cy="2794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1533"/>
                <a:gridCol w="1036713"/>
                <a:gridCol w="1178027"/>
                <a:gridCol w="1178027"/>
              </a:tblGrid>
              <a:tr h="349251">
                <a:tc>
                  <a:txBody>
                    <a:bodyPr/>
                    <a:lstStyle/>
                    <a:p>
                      <a:pPr algn="l" latinLnBrk="1"/>
                      <a:endParaRPr lang="en-US" altLang="ko-KR" sz="12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Number</a:t>
                      </a:r>
                      <a:endParaRPr lang="en-US" altLang="ko-KR" sz="11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 title</a:t>
                      </a:r>
                      <a:endParaRPr lang="en-US" altLang="ko-KR" sz="11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 title</a:t>
                      </a:r>
                      <a:endParaRPr lang="en-US" altLang="ko-KR" sz="11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92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Visual trends</a:t>
                      </a:r>
                      <a:endParaRPr lang="en-US" altLang="ko-KR" sz="1200" b="1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en-US" altLang="ko-KR" sz="1200" b="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en-US" altLang="ko-KR" sz="1200" b="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349251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Value 01</a:t>
                      </a:r>
                      <a:endParaRPr lang="en-US" altLang="ko-KR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  <a:endParaRPr lang="ko-KR" altLang="en-US" sz="12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2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2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9251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Value 02</a:t>
                      </a:r>
                      <a:endParaRPr lang="en-US" altLang="ko-KR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  <a:endParaRPr lang="ko-KR" altLang="en-US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2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2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9251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Value 03</a:t>
                      </a:r>
                      <a:endParaRPr lang="en-US" altLang="ko-KR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  <a:endParaRPr lang="ko-KR" altLang="en-US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2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2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9251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Value 04</a:t>
                      </a:r>
                      <a:endParaRPr lang="en-US" altLang="ko-KR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  <a:endParaRPr lang="ko-KR" altLang="en-US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2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2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9251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Value 05</a:t>
                      </a:r>
                      <a:endParaRPr lang="en-US" altLang="ko-KR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  <a:endParaRPr lang="ko-KR" altLang="en-US" sz="12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2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2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9251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Value 06</a:t>
                      </a:r>
                      <a:endParaRPr lang="en-US" altLang="ko-KR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$ 0.00</a:t>
                      </a:r>
                      <a:endParaRPr lang="ko-KR" altLang="en-US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2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2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" name="Rectangle 3"/>
          <p:cNvSpPr txBox="1">
            <a:spLocks noChangeArrowheads="1"/>
          </p:cNvSpPr>
          <p:nvPr/>
        </p:nvSpPr>
        <p:spPr bwMode="auto">
          <a:xfrm>
            <a:off x="460317" y="2755865"/>
            <a:ext cx="4603175" cy="463846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 latinLnBrk="0"/>
            <a:r>
              <a:rPr lang="en-US" altLang="ko-KR" sz="12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>We create powerpoint ztemplates based on new visual trend that’s fresh, relevant and always on the cutting edge. </a:t>
            </a:r>
          </a:p>
        </p:txBody>
      </p:sp>
      <p:sp>
        <p:nvSpPr>
          <p:cNvPr id="43" name="Rectangle 3"/>
          <p:cNvSpPr txBox="1">
            <a:spLocks noChangeArrowheads="1"/>
          </p:cNvSpPr>
          <p:nvPr/>
        </p:nvSpPr>
        <p:spPr bwMode="auto">
          <a:xfrm>
            <a:off x="6243897" y="2755865"/>
            <a:ext cx="4603175" cy="463846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 latinLnBrk="0"/>
            <a:r>
              <a:rPr lang="en-US" altLang="ko-KR" sz="12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>We create powerpoint ztemplates based on new visual trend that’s fresh, relevant and always on the cutting edge. </a:t>
            </a:r>
          </a:p>
        </p:txBody>
      </p:sp>
      <p:sp>
        <p:nvSpPr>
          <p:cNvPr id="20" name="矩形 19"/>
          <p:cNvSpPr/>
          <p:nvPr>
            <p:custDataLst>
              <p:tags r:id="rId1"/>
            </p:custDataLst>
          </p:nvPr>
        </p:nvSpPr>
        <p:spPr>
          <a:xfrm>
            <a:off x="1704991" y="-571401"/>
            <a:ext cx="878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smtClean="0">
                <a:solidFill>
                  <a:schemeClr val="bg1">
                    <a:lumMod val="65000"/>
                  </a:schemeClr>
                </a:solidFill>
              </a:rPr>
              <a:t>更多精品</a:t>
            </a:r>
            <a:r>
              <a:rPr lang="en-US" altLang="zh-CN" sz="2400" smtClean="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2400" smtClean="0">
                <a:solidFill>
                  <a:schemeClr val="bg1">
                    <a:lumMod val="65000"/>
                  </a:schemeClr>
                </a:solidFill>
              </a:rPr>
              <a:t>模板下载：</a:t>
            </a:r>
            <a:r>
              <a:rPr lang="en-US" altLang="zh-CN" sz="2400" smtClean="0">
                <a:solidFill>
                  <a:schemeClr val="bg1">
                    <a:lumMod val="65000"/>
                  </a:schemeClr>
                </a:solidFill>
              </a:rPr>
              <a:t>https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://shop162430736.taobao.com</a:t>
            </a:r>
            <a:endParaRPr lang="zh-CN" altLang="en-US" sz="24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20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ko-KR"/>
              <a:t>SLIDE MAIN TITLE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Slide sub title</a:t>
            </a:r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19</a:t>
            </a:fld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6" name="차트 6"/>
          <p:cNvGraphicFramePr/>
          <p:nvPr>
            <p:extLst>
              <p:ext uri="{D42A27DB-BD31-4B8C-83A1-F6EECF244321}">
                <p14:modId xmlns:p14="http://schemas.microsoft.com/office/powerpoint/2010/main" val="3747704318"/>
              </p:ext>
            </p:extLst>
          </p:nvPr>
        </p:nvGraphicFramePr>
        <p:xfrm>
          <a:off x="485319" y="2398515"/>
          <a:ext cx="9950272" cy="1428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차트 7"/>
          <p:cNvGraphicFramePr/>
          <p:nvPr>
            <p:extLst>
              <p:ext uri="{D42A27DB-BD31-4B8C-83A1-F6EECF244321}">
                <p14:modId xmlns:p14="http://schemas.microsoft.com/office/powerpoint/2010/main" val="4045715055"/>
              </p:ext>
            </p:extLst>
          </p:nvPr>
        </p:nvGraphicFramePr>
        <p:xfrm>
          <a:off x="485319" y="4873024"/>
          <a:ext cx="9950272" cy="1428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speed"/>
          <p:cNvSpPr txBox="1">
            <a:spLocks noChangeArrowheads="1"/>
          </p:cNvSpPr>
          <p:nvPr/>
        </p:nvSpPr>
        <p:spPr bwMode="auto">
          <a:xfrm>
            <a:off x="1077535" y="1765712"/>
            <a:ext cx="4670700" cy="371513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90000" tIns="46800" rIns="90000" bIns="46800" anchor="t" anchorCtr="0">
            <a:spAutoFit/>
            <a:sp3d/>
          </a:bodyPr>
          <a:lstStyle>
            <a:defPPr>
              <a:defRPr lang="ko-KR"/>
            </a:defPPr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 kumimoji="1" sz="1400" b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5pPr>
            <a:lvl6pPr>
              <a:defRPr kumimoji="1">
                <a:latin typeface="굴림" pitchFamily="50" charset="-127"/>
                <a:ea typeface="굴림" pitchFamily="50" charset="-127"/>
              </a:defRPr>
            </a:lvl6pPr>
            <a:lvl7pPr>
              <a:defRPr kumimoji="1">
                <a:latin typeface="굴림" pitchFamily="50" charset="-127"/>
                <a:ea typeface="굴림" pitchFamily="50" charset="-127"/>
              </a:defRPr>
            </a:lvl7pPr>
            <a:lvl8pPr>
              <a:defRPr kumimoji="1">
                <a:latin typeface="굴림" pitchFamily="50" charset="-127"/>
                <a:ea typeface="굴림" pitchFamily="50" charset="-127"/>
              </a:defRPr>
            </a:lvl8pPr>
            <a:lvl9pPr>
              <a:defRPr kumimoji="1"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ko-KR"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SLEEK DIAGRAM &amp; CHART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077535" y="2207902"/>
            <a:ext cx="5635685" cy="279180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None/>
              <a:defRPr lang="en-US" altLang="ko-KR" sz="2000" dirty="0" smtClean="0">
                <a:latin typeface="Microsoft Sans Serif" pitchFamily="34" charset="0"/>
                <a:ea typeface="+mj-ea"/>
                <a:cs typeface="Microsoft Sans Serif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itchFamily="34" charset="0"/>
                <a:cs typeface="Arial" panose="020B0604020202020204" pitchFamily="34" charset="0"/>
              </a:rPr>
              <a:t>Lorem Ipsum is simply dummy text of the printing and typesetting industry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62797" y="1760220"/>
            <a:ext cx="374472" cy="281984"/>
            <a:chOff x="1101969" y="1465385"/>
            <a:chExt cx="679206" cy="567843"/>
          </a:xfrm>
          <a:solidFill>
            <a:schemeClr val="accent1"/>
          </a:solidFill>
        </p:grpSpPr>
        <p:sp>
          <p:nvSpPr>
            <p:cNvPr id="22" name="Rectangle 21"/>
            <p:cNvSpPr/>
            <p:nvPr/>
          </p:nvSpPr>
          <p:spPr>
            <a:xfrm>
              <a:off x="1101969" y="1465385"/>
              <a:ext cx="2696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473444" y="1465385"/>
              <a:ext cx="1172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663944" y="1465385"/>
              <a:ext cx="1172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</p:grpSp>
      <p:cxnSp>
        <p:nvCxnSpPr>
          <p:cNvPr id="25" name="Straight Connector 24"/>
          <p:cNvCxnSpPr/>
          <p:nvPr/>
        </p:nvCxnSpPr>
        <p:spPr>
          <a:xfrm>
            <a:off x="557593" y="2124932"/>
            <a:ext cx="3374329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peed"/>
          <p:cNvSpPr txBox="1">
            <a:spLocks noChangeArrowheads="1"/>
          </p:cNvSpPr>
          <p:nvPr/>
        </p:nvSpPr>
        <p:spPr bwMode="auto">
          <a:xfrm>
            <a:off x="1077535" y="4257452"/>
            <a:ext cx="4670700" cy="371513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90000" tIns="46800" rIns="90000" bIns="46800" anchor="t" anchorCtr="0">
            <a:spAutoFit/>
            <a:sp3d/>
          </a:bodyPr>
          <a:lstStyle>
            <a:defPPr>
              <a:defRPr lang="ko-KR"/>
            </a:defPPr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 kumimoji="1" sz="1400" b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5pPr>
            <a:lvl6pPr>
              <a:defRPr kumimoji="1">
                <a:latin typeface="굴림" pitchFamily="50" charset="-127"/>
                <a:ea typeface="굴림" pitchFamily="50" charset="-127"/>
              </a:defRPr>
            </a:lvl6pPr>
            <a:lvl7pPr>
              <a:defRPr kumimoji="1">
                <a:latin typeface="굴림" pitchFamily="50" charset="-127"/>
                <a:ea typeface="굴림" pitchFamily="50" charset="-127"/>
              </a:defRPr>
            </a:lvl7pPr>
            <a:lvl8pPr>
              <a:defRPr kumimoji="1">
                <a:latin typeface="굴림" pitchFamily="50" charset="-127"/>
                <a:ea typeface="굴림" pitchFamily="50" charset="-127"/>
              </a:defRPr>
            </a:lvl8pPr>
            <a:lvl9pPr>
              <a:defRPr kumimoji="1"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ko-KR"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SLEEK DIAGRAM &amp; CHART</a:t>
            </a: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1077535" y="4699642"/>
            <a:ext cx="5635685" cy="279180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None/>
              <a:defRPr lang="en-US" altLang="ko-KR" sz="2000" dirty="0" smtClean="0">
                <a:latin typeface="Microsoft Sans Serif" pitchFamily="34" charset="0"/>
                <a:ea typeface="+mj-ea"/>
                <a:cs typeface="Microsoft Sans Serif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itchFamily="34" charset="0"/>
                <a:cs typeface="Arial" panose="020B0604020202020204" pitchFamily="34" charset="0"/>
              </a:rPr>
              <a:t>Lorem Ipsum is simply dummy text of the printing and typesetting industry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562797" y="4251960"/>
            <a:ext cx="374472" cy="281984"/>
            <a:chOff x="1101969" y="1465385"/>
            <a:chExt cx="679206" cy="567843"/>
          </a:xfrm>
          <a:solidFill>
            <a:schemeClr val="accent1"/>
          </a:solidFill>
        </p:grpSpPr>
        <p:sp>
          <p:nvSpPr>
            <p:cNvPr id="32" name="Rectangle 31"/>
            <p:cNvSpPr/>
            <p:nvPr/>
          </p:nvSpPr>
          <p:spPr>
            <a:xfrm>
              <a:off x="1101969" y="1465385"/>
              <a:ext cx="2696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473444" y="1465385"/>
              <a:ext cx="1172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663944" y="1465385"/>
              <a:ext cx="1172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</p:grpSp>
      <p:cxnSp>
        <p:nvCxnSpPr>
          <p:cNvPr id="31" name="Straight Connector 30"/>
          <p:cNvCxnSpPr/>
          <p:nvPr/>
        </p:nvCxnSpPr>
        <p:spPr>
          <a:xfrm>
            <a:off x="557593" y="4616672"/>
            <a:ext cx="3374329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>
            <p:custDataLst>
              <p:tags r:id="rId1"/>
            </p:custDataLst>
          </p:nvPr>
        </p:nvSpPr>
        <p:spPr>
          <a:xfrm>
            <a:off x="1704991" y="-571401"/>
            <a:ext cx="878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smtClean="0">
                <a:solidFill>
                  <a:schemeClr val="bg1">
                    <a:lumMod val="65000"/>
                  </a:schemeClr>
                </a:solidFill>
              </a:rPr>
              <a:t>更多精品</a:t>
            </a:r>
            <a:r>
              <a:rPr lang="en-US" altLang="zh-CN" sz="2400" smtClean="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2400" smtClean="0">
                <a:solidFill>
                  <a:schemeClr val="bg1">
                    <a:lumMod val="65000"/>
                  </a:schemeClr>
                </a:solidFill>
              </a:rPr>
              <a:t>模板下载：</a:t>
            </a:r>
            <a:r>
              <a:rPr lang="en-US" altLang="zh-CN" sz="2400" smtClean="0">
                <a:solidFill>
                  <a:schemeClr val="bg1">
                    <a:lumMod val="65000"/>
                  </a:schemeClr>
                </a:solidFill>
              </a:rPr>
              <a:t>https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://shop162430736.taobao.com</a:t>
            </a:r>
            <a:endParaRPr lang="zh-CN" altLang="en-US" sz="24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21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644640" y="1522095"/>
            <a:ext cx="5379720" cy="3813810"/>
            <a:chOff x="5699760" y="2194560"/>
            <a:chExt cx="5379720" cy="3813810"/>
          </a:xfrm>
        </p:grpSpPr>
        <p:sp>
          <p:nvSpPr>
            <p:cNvPr id="3" name="矩形 2"/>
            <p:cNvSpPr/>
            <p:nvPr/>
          </p:nvSpPr>
          <p:spPr>
            <a:xfrm>
              <a:off x="6385560" y="2217420"/>
              <a:ext cx="4693920" cy="64008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6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smtClean="0">
                  <a:solidFill>
                    <a:schemeClr val="tx1"/>
                  </a:solidFill>
                </a:rPr>
                <a:t>INSERT TEXT HERE</a:t>
              </a:r>
              <a:endParaRPr lang="zh-CN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5699760" y="2194560"/>
              <a:ext cx="685800" cy="6858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 h="50800"/>
            </a:sp3d>
          </p:spPr>
          <p:style>
            <a:lnRef idx="1">
              <a:schemeClr val="accent5"/>
            </a:lnRef>
            <a:fillRef idx="1001">
              <a:schemeClr val="dk2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smtClean="0">
                  <a:solidFill>
                    <a:schemeClr val="bg1"/>
                  </a:solidFill>
                </a:rPr>
                <a:t>1</a:t>
              </a:r>
              <a:endParaRPr lang="zh-CN" alt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6385560" y="3243348"/>
              <a:ext cx="4693920" cy="64008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6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smtClean="0">
                  <a:solidFill>
                    <a:schemeClr val="tx1"/>
                  </a:solidFill>
                </a:rPr>
                <a:t>INSERT TEXT HERE</a:t>
              </a:r>
              <a:endParaRPr lang="zh-CN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5699760" y="3220488"/>
              <a:ext cx="685800" cy="6858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 h="50800"/>
            </a:sp3d>
          </p:spPr>
          <p:style>
            <a:lnRef idx="1">
              <a:schemeClr val="accent5"/>
            </a:lnRef>
            <a:fillRef idx="1001">
              <a:schemeClr val="dk2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smtClean="0">
                  <a:solidFill>
                    <a:schemeClr val="bg1"/>
                  </a:solidFill>
                </a:rPr>
                <a:t>2</a:t>
              </a:r>
              <a:endParaRPr lang="zh-CN" alt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385560" y="4314996"/>
              <a:ext cx="4693920" cy="64008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6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smtClean="0">
                  <a:solidFill>
                    <a:schemeClr val="tx1"/>
                  </a:solidFill>
                </a:rPr>
                <a:t>INSERT TEXT HERE</a:t>
              </a:r>
              <a:endParaRPr lang="zh-CN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5699760" y="4292136"/>
              <a:ext cx="685800" cy="6858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 h="50800"/>
            </a:sp3d>
          </p:spPr>
          <p:style>
            <a:lnRef idx="1">
              <a:schemeClr val="accent5"/>
            </a:lnRef>
            <a:fillRef idx="1001">
              <a:schemeClr val="dk2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smtClean="0">
                  <a:solidFill>
                    <a:schemeClr val="bg1"/>
                  </a:solidFill>
                </a:rPr>
                <a:t>3</a:t>
              </a:r>
              <a:endParaRPr lang="zh-CN" alt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6385560" y="5345430"/>
              <a:ext cx="4693920" cy="64008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6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smtClean="0">
                  <a:solidFill>
                    <a:schemeClr val="tx1"/>
                  </a:solidFill>
                </a:rPr>
                <a:t>INSERT TEXT HERE</a:t>
              </a:r>
              <a:endParaRPr lang="zh-CN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5699760" y="5322570"/>
              <a:ext cx="685800" cy="6858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 h="50800"/>
            </a:sp3d>
          </p:spPr>
          <p:style>
            <a:lnRef idx="1">
              <a:schemeClr val="accent5"/>
            </a:lnRef>
            <a:fillRef idx="1001">
              <a:schemeClr val="dk2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smtClean="0">
                  <a:solidFill>
                    <a:schemeClr val="bg1"/>
                  </a:solidFill>
                </a:rPr>
                <a:t>4</a:t>
              </a:r>
              <a:endParaRPr lang="zh-CN" altLang="en-US" sz="2400" b="1">
                <a:solidFill>
                  <a:schemeClr val="bg1"/>
                </a:solidFill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1676400" y="899160"/>
            <a:ext cx="6004560" cy="5059680"/>
          </a:xfrm>
          <a:prstGeom prst="rect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744600" y="1495013"/>
            <a:ext cx="1661993" cy="386798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en-US" altLang="zh-CN" sz="9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INDEX</a:t>
            </a:r>
            <a:endParaRPr lang="zh-CN" altLang="en-US" sz="9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1704991" y="-571401"/>
            <a:ext cx="878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smtClean="0">
                <a:solidFill>
                  <a:schemeClr val="bg1">
                    <a:lumMod val="65000"/>
                  </a:schemeClr>
                </a:solidFill>
              </a:rPr>
              <a:t>更多精品</a:t>
            </a:r>
            <a:r>
              <a:rPr lang="en-US" altLang="zh-CN" sz="2400" smtClean="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2400" smtClean="0">
                <a:solidFill>
                  <a:schemeClr val="bg1">
                    <a:lumMod val="65000"/>
                  </a:schemeClr>
                </a:solidFill>
              </a:rPr>
              <a:t>模板下载：</a:t>
            </a:r>
            <a:r>
              <a:rPr lang="en-US" altLang="zh-CN" sz="2400" smtClean="0">
                <a:solidFill>
                  <a:schemeClr val="bg1">
                    <a:lumMod val="65000"/>
                  </a:schemeClr>
                </a:solidFill>
              </a:rPr>
              <a:t>https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://shop162430736.taobao.com</a:t>
            </a:r>
            <a:endParaRPr lang="zh-CN" altLang="en-US" sz="24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346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1"/>
          <p:cNvSpPr txBox="1">
            <a:spLocks/>
          </p:cNvSpPr>
          <p:nvPr/>
        </p:nvSpPr>
        <p:spPr>
          <a:xfrm>
            <a:off x="1331643" y="1635646"/>
            <a:ext cx="2951748" cy="58291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600" b="1" smtClean="0">
                <a:solidFill>
                  <a:schemeClr val="accent1"/>
                </a:solidFill>
              </a:rPr>
              <a:t>THANK YOU</a:t>
            </a:r>
            <a:endParaRPr lang="ko-KR" altLang="en-US" sz="3600" b="1">
              <a:solidFill>
                <a:schemeClr val="accent1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331642" y="2354278"/>
            <a:ext cx="6913197" cy="586957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 latinLnBrk="0"/>
            <a:r>
              <a:rPr lang="en-US" altLang="ko-KR" sz="1600" b="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Powerpoint</a:t>
            </a:r>
            <a:r>
              <a:rPr lang="en-US" altLang="ko-KR" sz="1600" b="0" dirty="0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 is a complete presentation graphic package it gives you everything you need to produce a professional-looking presentation</a:t>
            </a:r>
          </a:p>
        </p:txBody>
      </p:sp>
      <p:cxnSp>
        <p:nvCxnSpPr>
          <p:cNvPr id="11" name="Straight Connector 3"/>
          <p:cNvCxnSpPr/>
          <p:nvPr/>
        </p:nvCxnSpPr>
        <p:spPr>
          <a:xfrm>
            <a:off x="1432005" y="2224448"/>
            <a:ext cx="37971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4"/>
          <p:cNvGrpSpPr/>
          <p:nvPr/>
        </p:nvGrpSpPr>
        <p:grpSpPr>
          <a:xfrm>
            <a:off x="1432005" y="1082279"/>
            <a:ext cx="469497" cy="453931"/>
            <a:chOff x="1101969" y="1465385"/>
            <a:chExt cx="679206" cy="567843"/>
          </a:xfrm>
          <a:solidFill>
            <a:schemeClr val="accent1"/>
          </a:solidFill>
        </p:grpSpPr>
        <p:sp>
          <p:nvSpPr>
            <p:cNvPr id="13" name="Rectangle 5"/>
            <p:cNvSpPr/>
            <p:nvPr/>
          </p:nvSpPr>
          <p:spPr>
            <a:xfrm>
              <a:off x="1101969" y="1465385"/>
              <a:ext cx="2696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>
                <a:solidFill>
                  <a:schemeClr val="accent1"/>
                </a:solidFill>
              </a:endParaRPr>
            </a:p>
          </p:txBody>
        </p:sp>
        <p:sp>
          <p:nvSpPr>
            <p:cNvPr id="14" name="Rectangle 6"/>
            <p:cNvSpPr/>
            <p:nvPr/>
          </p:nvSpPr>
          <p:spPr>
            <a:xfrm>
              <a:off x="1473444" y="1465385"/>
              <a:ext cx="117231" cy="56784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>
                <a:solidFill>
                  <a:schemeClr val="accent1"/>
                </a:solidFill>
              </a:endParaRPr>
            </a:p>
          </p:txBody>
        </p:sp>
        <p:sp>
          <p:nvSpPr>
            <p:cNvPr id="15" name="Rectangle 7"/>
            <p:cNvSpPr/>
            <p:nvPr/>
          </p:nvSpPr>
          <p:spPr>
            <a:xfrm>
              <a:off x="1663944" y="1465385"/>
              <a:ext cx="117231" cy="56784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>
                <a:solidFill>
                  <a:schemeClr val="accent1"/>
                </a:solidFill>
              </a:endParaRPr>
            </a:p>
          </p:txBody>
        </p:sp>
      </p:grpSp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1704991" y="-571401"/>
            <a:ext cx="878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smtClean="0">
                <a:solidFill>
                  <a:schemeClr val="bg1">
                    <a:lumMod val="65000"/>
                  </a:schemeClr>
                </a:solidFill>
              </a:rPr>
              <a:t>更多精品</a:t>
            </a:r>
            <a:r>
              <a:rPr lang="en-US" altLang="zh-CN" sz="2400" smtClean="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2400" smtClean="0">
                <a:solidFill>
                  <a:schemeClr val="bg1">
                    <a:lumMod val="65000"/>
                  </a:schemeClr>
                </a:solidFill>
              </a:rPr>
              <a:t>模板下载：</a:t>
            </a:r>
            <a:r>
              <a:rPr lang="en-US" altLang="zh-CN" sz="2400" smtClean="0">
                <a:solidFill>
                  <a:schemeClr val="bg1">
                    <a:lumMod val="65000"/>
                  </a:schemeClr>
                </a:solidFill>
              </a:rPr>
              <a:t>https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://shop162430736.taobao.com</a:t>
            </a:r>
            <a:endParaRPr lang="zh-CN" altLang="en-US" sz="24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182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027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003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236720" y="899160"/>
            <a:ext cx="3718560" cy="5059680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1039985" y="2667001"/>
            <a:ext cx="10112030" cy="2024365"/>
            <a:chOff x="583679" y="1752601"/>
            <a:chExt cx="10112030" cy="2024365"/>
          </a:xfrm>
        </p:grpSpPr>
        <p:sp>
          <p:nvSpPr>
            <p:cNvPr id="5" name="文本框 4"/>
            <p:cNvSpPr txBox="1"/>
            <p:nvPr/>
          </p:nvSpPr>
          <p:spPr>
            <a:xfrm>
              <a:off x="583679" y="2287350"/>
              <a:ext cx="101120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 smtClean="0"/>
                <a:t>25SET POWER PRESENTATION</a:t>
              </a:r>
              <a:endParaRPr lang="zh-CN" altLang="en-US" sz="4400" b="1" dirty="0"/>
            </a:p>
          </p:txBody>
        </p:sp>
        <p:sp>
          <p:nvSpPr>
            <p:cNvPr id="6" name="Text Placeholder 24"/>
            <p:cNvSpPr txBox="1">
              <a:spLocks/>
            </p:cNvSpPr>
            <p:nvPr/>
          </p:nvSpPr>
          <p:spPr>
            <a:xfrm>
              <a:off x="1880949" y="3040727"/>
              <a:ext cx="7517490" cy="736239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There are many variations of passages of Lorem Ipsum available, but the majority have suffered alteration in some 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form.</a:t>
              </a:r>
              <a:endParaRPr lang="en-US" sz="1400" b="1" dirty="0">
                <a:solidFill>
                  <a:schemeClr val="bg1">
                    <a:lumMod val="50000"/>
                  </a:schemeClr>
                </a:solidFill>
                <a:latin typeface="Signika Negative" pitchFamily="2" charset="0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4214754" y="1752601"/>
              <a:ext cx="2849880" cy="4995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smtClean="0">
                  <a:solidFill>
                    <a:schemeClr val="bg1"/>
                  </a:solidFill>
                </a:rPr>
                <a:t>PART ONE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1704991" y="-571401"/>
            <a:ext cx="878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smtClean="0">
                <a:solidFill>
                  <a:schemeClr val="bg1">
                    <a:lumMod val="65000"/>
                  </a:schemeClr>
                </a:solidFill>
              </a:rPr>
              <a:t>更多精品</a:t>
            </a:r>
            <a:r>
              <a:rPr lang="en-US" altLang="zh-CN" sz="2400" smtClean="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2400" smtClean="0">
                <a:solidFill>
                  <a:schemeClr val="bg1">
                    <a:lumMod val="65000"/>
                  </a:schemeClr>
                </a:solidFill>
              </a:rPr>
              <a:t>模板下载：</a:t>
            </a:r>
            <a:r>
              <a:rPr lang="en-US" altLang="zh-CN" sz="2400" smtClean="0">
                <a:solidFill>
                  <a:schemeClr val="bg1">
                    <a:lumMod val="65000"/>
                  </a:schemeClr>
                </a:solidFill>
              </a:rPr>
              <a:t>https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://shop162430736.taobao.com</a:t>
            </a:r>
            <a:endParaRPr lang="zh-CN" altLang="en-US" sz="24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461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ko-KR"/>
              <a:t>SLIDE MAIN TITLE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smtClean="0">
                <a:latin typeface="Calibri" panose="020F0502020204030204" pitchFamily="34" charset="0"/>
              </a:rPr>
              <a:t>Slide sub title</a:t>
            </a:r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4</a:t>
            </a:fld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0376" y="1260897"/>
            <a:ext cx="11190763" cy="309958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 latinLnBrk="0"/>
            <a:r>
              <a:rPr lang="en-US" altLang="ko-KR" sz="14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>Our user-friendly and functional search engine helps you locate the right templates, effectively saving your time.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927" y="1847175"/>
            <a:ext cx="5919367" cy="4305432"/>
          </a:xfrm>
          <a:prstGeom prst="rect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680463" y="5051790"/>
            <a:ext cx="4659456" cy="923330"/>
          </a:xfrm>
          <a:prstGeom prst="rect">
            <a:avLst/>
          </a:prstGeom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None/>
              <a:defRPr lang="en-US" altLang="ko-KR" sz="2000" dirty="0" smtClean="0">
                <a:latin typeface="Microsoft Sans Serif" pitchFamily="34" charset="0"/>
                <a:ea typeface="+mj-ea"/>
                <a:cs typeface="Microsoft Sans Serif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itchFamily="34" charset="0"/>
                <a:cs typeface="Arial" panose="020B0604020202020204" pitchFamily="34" charset="0"/>
              </a:rPr>
              <a:t>Lorem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itchFamily="34" charset="0"/>
                <a:cs typeface="Arial" panose="020B0604020202020204" pitchFamily="34" charset="0"/>
              </a:rPr>
              <a:t>Ipsum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itchFamily="34" charset="0"/>
                <a:cs typeface="Arial" panose="020B0604020202020204" pitchFamily="34" charset="0"/>
              </a:rPr>
              <a:t> is simply dummy text of the printing and typesetting industry.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itchFamily="34" charset="0"/>
                <a:cs typeface="Arial" panose="020B0604020202020204" pitchFamily="34" charset="0"/>
              </a:rPr>
              <a:t>Lorem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itchFamily="34" charset="0"/>
                <a:cs typeface="Arial" panose="020B0604020202020204" pitchFamily="34" charset="0"/>
              </a:rPr>
              <a:t>Ipsum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itchFamily="34" charset="0"/>
                <a:cs typeface="Arial" panose="020B0604020202020204" pitchFamily="34" charset="0"/>
              </a:rPr>
              <a:t>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680464" y="4261216"/>
            <a:ext cx="4161329" cy="5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r>
              <a:rPr lang="en-US" altLang="ko-KR" sz="3600" b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STYLISH DESIGN</a:t>
            </a:r>
            <a:endParaRPr lang="en-US" altLang="ko-KR" sz="36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680464" y="3691447"/>
            <a:ext cx="469497" cy="453931"/>
            <a:chOff x="1101969" y="1465385"/>
            <a:chExt cx="679206" cy="567843"/>
          </a:xfrm>
          <a:solidFill>
            <a:schemeClr val="accent1"/>
          </a:solidFill>
        </p:grpSpPr>
        <p:sp>
          <p:nvSpPr>
            <p:cNvPr id="10" name="Rectangle 9"/>
            <p:cNvSpPr/>
            <p:nvPr/>
          </p:nvSpPr>
          <p:spPr>
            <a:xfrm>
              <a:off x="1101969" y="1465385"/>
              <a:ext cx="2696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73444" y="1465385"/>
              <a:ext cx="1172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63944" y="1465385"/>
              <a:ext cx="1172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</p:grpSp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1704991" y="-571401"/>
            <a:ext cx="878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smtClean="0">
                <a:solidFill>
                  <a:schemeClr val="bg1">
                    <a:lumMod val="65000"/>
                  </a:schemeClr>
                </a:solidFill>
              </a:rPr>
              <a:t>更多精品</a:t>
            </a:r>
            <a:r>
              <a:rPr lang="en-US" altLang="zh-CN" sz="2400" smtClean="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2400" smtClean="0">
                <a:solidFill>
                  <a:schemeClr val="bg1">
                    <a:lumMod val="65000"/>
                  </a:schemeClr>
                </a:solidFill>
              </a:rPr>
              <a:t>模板下载：</a:t>
            </a:r>
            <a:r>
              <a:rPr lang="en-US" altLang="zh-CN" sz="2400" smtClean="0">
                <a:solidFill>
                  <a:schemeClr val="bg1">
                    <a:lumMod val="65000"/>
                  </a:schemeClr>
                </a:solidFill>
              </a:rPr>
              <a:t>https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://shop162430736.taobao.com</a:t>
            </a:r>
            <a:endParaRPr lang="zh-CN" altLang="en-US" sz="24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58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ko-KR"/>
              <a:t>SLIDE MAIN TITLE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smtClean="0">
                <a:latin typeface="Calibri" panose="020F0502020204030204" pitchFamily="34" charset="0"/>
              </a:rPr>
              <a:t>Slide sub title</a:t>
            </a:r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5</a:t>
            </a:fld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208088" y="2510810"/>
            <a:ext cx="6432550" cy="307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616450" y="3168035"/>
            <a:ext cx="2640013" cy="3095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616450" y="3837960"/>
            <a:ext cx="2640013" cy="3095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21" name="平行四边形 20"/>
          <p:cNvSpPr/>
          <p:nvPr/>
        </p:nvSpPr>
        <p:spPr>
          <a:xfrm>
            <a:off x="4616450" y="2815610"/>
            <a:ext cx="3024188" cy="352425"/>
          </a:xfrm>
          <a:prstGeom prst="parallelogram">
            <a:avLst>
              <a:gd name="adj" fmla="val 167114"/>
            </a:avLst>
          </a:prstGeom>
          <a:solidFill>
            <a:schemeClr val="bg1">
              <a:lumMod val="6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22" name="平行四边形 21"/>
          <p:cNvSpPr/>
          <p:nvPr/>
        </p:nvSpPr>
        <p:spPr>
          <a:xfrm>
            <a:off x="4616450" y="3485535"/>
            <a:ext cx="2640013" cy="352425"/>
          </a:xfrm>
          <a:prstGeom prst="parallelogram">
            <a:avLst>
              <a:gd name="adj" fmla="val 167114"/>
            </a:avLst>
          </a:prstGeom>
          <a:solidFill>
            <a:schemeClr val="bg1">
              <a:lumMod val="6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232275" y="4507885"/>
            <a:ext cx="6432550" cy="3095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24" name="平行四边形 23"/>
          <p:cNvSpPr/>
          <p:nvPr/>
        </p:nvSpPr>
        <p:spPr>
          <a:xfrm>
            <a:off x="4232275" y="4155460"/>
            <a:ext cx="3024188" cy="352425"/>
          </a:xfrm>
          <a:prstGeom prst="parallelogram">
            <a:avLst>
              <a:gd name="adj" fmla="val 167114"/>
            </a:avLst>
          </a:prstGeom>
          <a:solidFill>
            <a:schemeClr val="bg1">
              <a:lumMod val="6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25" name="TextBox 46"/>
          <p:cNvSpPr txBox="1"/>
          <p:nvPr/>
        </p:nvSpPr>
        <p:spPr>
          <a:xfrm>
            <a:off x="1212850" y="2533035"/>
            <a:ext cx="3130550" cy="261937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dirty="0">
                <a:solidFill>
                  <a:schemeClr val="bg1"/>
                </a:solidFill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This text can be replaced with your own text.</a:t>
            </a:r>
            <a:endParaRPr lang="zh-CN" altLang="en-US" sz="1050" dirty="0">
              <a:solidFill>
                <a:schemeClr val="bg1"/>
              </a:solidFill>
              <a:latin typeface="Hiragino Sans GB W3" pitchFamily="34" charset="-122"/>
              <a:ea typeface="Hiragino Sans GB W3" pitchFamily="34" charset="-122"/>
            </a:endParaRPr>
          </a:p>
        </p:txBody>
      </p:sp>
      <p:sp>
        <p:nvSpPr>
          <p:cNvPr id="26" name="矩形 61"/>
          <p:cNvSpPr>
            <a:spLocks noChangeArrowheads="1"/>
          </p:cNvSpPr>
          <p:nvPr/>
        </p:nvSpPr>
        <p:spPr bwMode="auto">
          <a:xfrm>
            <a:off x="1200150" y="1675785"/>
            <a:ext cx="197008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en-US" altLang="zh-CN" sz="900">
                <a:latin typeface="Hiragino Sans GB W3" pitchFamily="34" charset="-122"/>
                <a:ea typeface="Hiragino Sans GB W3" pitchFamily="34" charset="-122"/>
              </a:rPr>
              <a:t>This text can be replaced with your own text. All phrases can be replaced with your own text</a:t>
            </a:r>
            <a:r>
              <a:rPr lang="en-US" altLang="zh-CN" sz="900" noProof="1">
                <a:latin typeface="Hiragino Sans GB W3" pitchFamily="34" charset="-122"/>
                <a:ea typeface="Hiragino Sans GB W3" pitchFamily="34" charset="-122"/>
              </a:rPr>
              <a:t> </a:t>
            </a:r>
            <a:endParaRPr lang="de-DE" altLang="zh-CN" sz="900">
              <a:latin typeface="Hiragino Sans GB W3" pitchFamily="34" charset="-122"/>
              <a:ea typeface="Hiragino Sans GB W3" pitchFamily="34" charset="-122"/>
            </a:endParaRPr>
          </a:p>
        </p:txBody>
      </p:sp>
      <p:sp>
        <p:nvSpPr>
          <p:cNvPr id="27" name="矩形 78"/>
          <p:cNvSpPr>
            <a:spLocks noChangeArrowheads="1"/>
          </p:cNvSpPr>
          <p:nvPr/>
        </p:nvSpPr>
        <p:spPr bwMode="auto">
          <a:xfrm>
            <a:off x="3171825" y="1675785"/>
            <a:ext cx="197008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en-US" altLang="zh-CN" sz="900">
                <a:latin typeface="Hiragino Sans GB W3" pitchFamily="34" charset="-122"/>
                <a:ea typeface="Hiragino Sans GB W3" pitchFamily="34" charset="-122"/>
              </a:rPr>
              <a:t>This text can be replaced with your own text. All phrases can be replaced with your own text</a:t>
            </a:r>
            <a:r>
              <a:rPr lang="en-US" altLang="zh-CN" sz="900" noProof="1">
                <a:latin typeface="Hiragino Sans GB W3" pitchFamily="34" charset="-122"/>
                <a:ea typeface="Hiragino Sans GB W3" pitchFamily="34" charset="-122"/>
              </a:rPr>
              <a:t> </a:t>
            </a:r>
            <a:endParaRPr lang="de-DE" altLang="zh-CN" sz="900">
              <a:latin typeface="Hiragino Sans GB W3" pitchFamily="34" charset="-122"/>
              <a:ea typeface="Hiragino Sans GB W3" pitchFamily="34" charset="-122"/>
            </a:endParaRPr>
          </a:p>
        </p:txBody>
      </p:sp>
      <p:sp>
        <p:nvSpPr>
          <p:cNvPr id="28" name="矩形 79"/>
          <p:cNvSpPr>
            <a:spLocks noChangeArrowheads="1"/>
          </p:cNvSpPr>
          <p:nvPr/>
        </p:nvSpPr>
        <p:spPr bwMode="auto">
          <a:xfrm>
            <a:off x="5143500" y="1675785"/>
            <a:ext cx="197008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en-US" altLang="zh-CN" sz="900">
                <a:latin typeface="Hiragino Sans GB W3" pitchFamily="34" charset="-122"/>
                <a:ea typeface="Hiragino Sans GB W3" pitchFamily="34" charset="-122"/>
              </a:rPr>
              <a:t>This text can be replaced with your own text. All phrases can be replaced with your own text</a:t>
            </a:r>
            <a:r>
              <a:rPr lang="en-US" altLang="zh-CN" sz="900" noProof="1">
                <a:latin typeface="Hiragino Sans GB W3" pitchFamily="34" charset="-122"/>
                <a:ea typeface="Hiragino Sans GB W3" pitchFamily="34" charset="-122"/>
              </a:rPr>
              <a:t> </a:t>
            </a:r>
            <a:endParaRPr lang="de-DE" altLang="zh-CN" sz="900">
              <a:latin typeface="Hiragino Sans GB W3" pitchFamily="34" charset="-122"/>
              <a:ea typeface="Hiragino Sans GB W3" pitchFamily="34" charset="-122"/>
            </a:endParaRPr>
          </a:p>
        </p:txBody>
      </p:sp>
      <p:sp>
        <p:nvSpPr>
          <p:cNvPr id="29" name="矩形 80"/>
          <p:cNvSpPr>
            <a:spLocks noChangeArrowheads="1"/>
          </p:cNvSpPr>
          <p:nvPr/>
        </p:nvSpPr>
        <p:spPr bwMode="auto">
          <a:xfrm>
            <a:off x="4740275" y="4904760"/>
            <a:ext cx="1970088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en-US" altLang="zh-CN" sz="900">
                <a:latin typeface="Hiragino Sans GB W3" pitchFamily="34" charset="-122"/>
                <a:ea typeface="Hiragino Sans GB W3" pitchFamily="34" charset="-122"/>
              </a:rPr>
              <a:t>This text can be replaced with your own text. All phrases can be replaced with your own text</a:t>
            </a:r>
            <a:r>
              <a:rPr lang="en-US" altLang="zh-CN" sz="900" noProof="1">
                <a:latin typeface="Hiragino Sans GB W3" pitchFamily="34" charset="-122"/>
                <a:ea typeface="Hiragino Sans GB W3" pitchFamily="34" charset="-122"/>
              </a:rPr>
              <a:t> </a:t>
            </a:r>
            <a:endParaRPr lang="de-DE" altLang="zh-CN" sz="900">
              <a:latin typeface="Hiragino Sans GB W3" pitchFamily="34" charset="-122"/>
              <a:ea typeface="Hiragino Sans GB W3" pitchFamily="34" charset="-122"/>
            </a:endParaRPr>
          </a:p>
        </p:txBody>
      </p:sp>
      <p:sp>
        <p:nvSpPr>
          <p:cNvPr id="30" name="矩形 81"/>
          <p:cNvSpPr>
            <a:spLocks noChangeArrowheads="1"/>
          </p:cNvSpPr>
          <p:nvPr/>
        </p:nvSpPr>
        <p:spPr bwMode="auto">
          <a:xfrm>
            <a:off x="6711950" y="4904760"/>
            <a:ext cx="1970088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en-US" altLang="zh-CN" sz="900">
                <a:latin typeface="Hiragino Sans GB W3" pitchFamily="34" charset="-122"/>
                <a:ea typeface="Hiragino Sans GB W3" pitchFamily="34" charset="-122"/>
              </a:rPr>
              <a:t>This text can be replaced with your own text. All phrases can be replaced with your own text</a:t>
            </a:r>
            <a:r>
              <a:rPr lang="en-US" altLang="zh-CN" sz="900" noProof="1">
                <a:latin typeface="Hiragino Sans GB W3" pitchFamily="34" charset="-122"/>
                <a:ea typeface="Hiragino Sans GB W3" pitchFamily="34" charset="-122"/>
              </a:rPr>
              <a:t> </a:t>
            </a:r>
            <a:endParaRPr lang="de-DE" altLang="zh-CN" sz="900">
              <a:latin typeface="Hiragino Sans GB W3" pitchFamily="34" charset="-122"/>
              <a:ea typeface="Hiragino Sans GB W3" pitchFamily="34" charset="-122"/>
            </a:endParaRPr>
          </a:p>
        </p:txBody>
      </p:sp>
      <p:sp>
        <p:nvSpPr>
          <p:cNvPr id="31" name="矩形 82"/>
          <p:cNvSpPr>
            <a:spLocks noChangeArrowheads="1"/>
          </p:cNvSpPr>
          <p:nvPr/>
        </p:nvSpPr>
        <p:spPr bwMode="auto">
          <a:xfrm>
            <a:off x="8682038" y="4904760"/>
            <a:ext cx="1970087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en-US" altLang="zh-CN" sz="900">
                <a:latin typeface="Hiragino Sans GB W3" pitchFamily="34" charset="-122"/>
                <a:ea typeface="Hiragino Sans GB W3" pitchFamily="34" charset="-122"/>
              </a:rPr>
              <a:t>This text can be replaced with your own text. All phrases can be replaced with your own text</a:t>
            </a:r>
            <a:r>
              <a:rPr lang="en-US" altLang="zh-CN" sz="900" noProof="1">
                <a:latin typeface="Hiragino Sans GB W3" pitchFamily="34" charset="-122"/>
                <a:ea typeface="Hiragino Sans GB W3" pitchFamily="34" charset="-122"/>
              </a:rPr>
              <a:t> </a:t>
            </a:r>
            <a:endParaRPr lang="de-DE" altLang="zh-CN" sz="900">
              <a:latin typeface="Hiragino Sans GB W3" pitchFamily="34" charset="-122"/>
              <a:ea typeface="Hiragino Sans GB W3" pitchFamily="34" charset="-122"/>
            </a:endParaRPr>
          </a:p>
        </p:txBody>
      </p:sp>
      <p:sp>
        <p:nvSpPr>
          <p:cNvPr id="32" name="TextBox 61"/>
          <p:cNvSpPr txBox="1"/>
          <p:nvPr/>
        </p:nvSpPr>
        <p:spPr>
          <a:xfrm>
            <a:off x="7493000" y="4528522"/>
            <a:ext cx="3159125" cy="26035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dirty="0">
                <a:solidFill>
                  <a:schemeClr val="bg1"/>
                </a:solidFill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This text can be replaced with your own text.</a:t>
            </a:r>
            <a:endParaRPr lang="zh-CN" altLang="en-US" sz="1050" dirty="0">
              <a:solidFill>
                <a:schemeClr val="bg1"/>
              </a:solidFill>
              <a:latin typeface="Hiragino Sans GB W3" pitchFamily="34" charset="-122"/>
              <a:ea typeface="Hiragino Sans GB W3" pitchFamily="34" charset="-122"/>
            </a:endParaRPr>
          </a:p>
        </p:txBody>
      </p:sp>
      <p:sp>
        <p:nvSpPr>
          <p:cNvPr id="33" name="矩形 32"/>
          <p:cNvSpPr/>
          <p:nvPr>
            <p:custDataLst>
              <p:tags r:id="rId1"/>
            </p:custDataLst>
          </p:nvPr>
        </p:nvSpPr>
        <p:spPr>
          <a:xfrm>
            <a:off x="1704991" y="-571401"/>
            <a:ext cx="878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smtClean="0">
                <a:solidFill>
                  <a:schemeClr val="bg1">
                    <a:lumMod val="65000"/>
                  </a:schemeClr>
                </a:solidFill>
              </a:rPr>
              <a:t>更多精品</a:t>
            </a:r>
            <a:r>
              <a:rPr lang="en-US" altLang="zh-CN" sz="2400" smtClean="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2400" smtClean="0">
                <a:solidFill>
                  <a:schemeClr val="bg1">
                    <a:lumMod val="65000"/>
                  </a:schemeClr>
                </a:solidFill>
              </a:rPr>
              <a:t>模板下载：</a:t>
            </a:r>
            <a:r>
              <a:rPr lang="en-US" altLang="zh-CN" sz="2400" smtClean="0">
                <a:solidFill>
                  <a:schemeClr val="bg1">
                    <a:lumMod val="65000"/>
                  </a:schemeClr>
                </a:solidFill>
              </a:rPr>
              <a:t>https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://shop162430736.taobao.com</a:t>
            </a:r>
            <a:endParaRPr lang="zh-CN" altLang="en-US" sz="24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5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ko-KR"/>
              <a:t>SLIDE MAIN TITLE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smtClean="0">
                <a:latin typeface="Calibri" panose="020F0502020204030204" pitchFamily="34" charset="0"/>
              </a:rPr>
              <a:t>Slide sub title</a:t>
            </a:r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6</a:t>
            </a:fld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流程图: 延期 29"/>
          <p:cNvSpPr/>
          <p:nvPr/>
        </p:nvSpPr>
        <p:spPr>
          <a:xfrm rot="5400000">
            <a:off x="3201194" y="4350544"/>
            <a:ext cx="515938" cy="457200"/>
          </a:xfrm>
          <a:prstGeom prst="flowChartDelay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31" name="流程图: 延期 30"/>
          <p:cNvSpPr/>
          <p:nvPr/>
        </p:nvSpPr>
        <p:spPr>
          <a:xfrm rot="16200000" flipV="1">
            <a:off x="3201194" y="1870869"/>
            <a:ext cx="515938" cy="457200"/>
          </a:xfrm>
          <a:prstGeom prst="flowChartDelay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230563" y="3016250"/>
            <a:ext cx="457200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33" name="矩形 15"/>
          <p:cNvSpPr/>
          <p:nvPr/>
        </p:nvSpPr>
        <p:spPr>
          <a:xfrm>
            <a:off x="3467100" y="4591050"/>
            <a:ext cx="457200" cy="255588"/>
          </a:xfrm>
          <a:custGeom>
            <a:avLst/>
            <a:gdLst/>
            <a:ahLst/>
            <a:cxnLst/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rgbClr val="B2D235"/>
              </a:solidFill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230563" y="3668713"/>
            <a:ext cx="457200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230563" y="2363788"/>
            <a:ext cx="457200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36" name="圆角矩形 35"/>
          <p:cNvSpPr/>
          <p:nvPr/>
        </p:nvSpPr>
        <p:spPr>
          <a:xfrm flipH="1" flipV="1">
            <a:off x="3238500" y="4321175"/>
            <a:ext cx="457200" cy="52387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rgbClr val="B2D235"/>
              </a:solidFill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37" name="TextBox 95"/>
          <p:cNvSpPr txBox="1">
            <a:spLocks noChangeArrowheads="1"/>
          </p:cNvSpPr>
          <p:nvPr/>
        </p:nvSpPr>
        <p:spPr bwMode="auto">
          <a:xfrm>
            <a:off x="3162300" y="4406900"/>
            <a:ext cx="606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>
                <a:solidFill>
                  <a:schemeClr val="bg1"/>
                </a:solidFill>
                <a:latin typeface="Impact" panose="020B0806030902050204" pitchFamily="34" charset="0"/>
                <a:ea typeface="造字工房尚雅体演示版常规体" pitchFamily="50" charset="-122"/>
              </a:rPr>
              <a:t>15%</a:t>
            </a:r>
            <a:endParaRPr lang="zh-CN" altLang="en-US" sz="1200">
              <a:solidFill>
                <a:schemeClr val="bg1"/>
              </a:solidFill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38" name="流程图: 延期 37"/>
          <p:cNvSpPr/>
          <p:nvPr/>
        </p:nvSpPr>
        <p:spPr>
          <a:xfrm rot="16200000" flipV="1">
            <a:off x="4090988" y="1874837"/>
            <a:ext cx="515938" cy="455613"/>
          </a:xfrm>
          <a:prstGeom prst="flowChartDelay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121150" y="3019425"/>
            <a:ext cx="455613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40" name="流程图: 延期 39"/>
          <p:cNvSpPr/>
          <p:nvPr/>
        </p:nvSpPr>
        <p:spPr>
          <a:xfrm rot="5400000">
            <a:off x="4090988" y="4351337"/>
            <a:ext cx="515938" cy="455613"/>
          </a:xfrm>
          <a:prstGeom prst="flowChartDelay">
            <a:avLst/>
          </a:prstGeom>
          <a:solidFill>
            <a:srgbClr val="3E3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41" name="矩形 15"/>
          <p:cNvSpPr/>
          <p:nvPr/>
        </p:nvSpPr>
        <p:spPr>
          <a:xfrm>
            <a:off x="4341813" y="4591050"/>
            <a:ext cx="457200" cy="255588"/>
          </a:xfrm>
          <a:custGeom>
            <a:avLst/>
            <a:gdLst/>
            <a:ahLst/>
            <a:cxnLst/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rgbClr val="B2D235"/>
              </a:solidFill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42" name="矩形 15"/>
          <p:cNvSpPr/>
          <p:nvPr/>
        </p:nvSpPr>
        <p:spPr>
          <a:xfrm flipH="1">
            <a:off x="3898900" y="4591050"/>
            <a:ext cx="457200" cy="255588"/>
          </a:xfrm>
          <a:custGeom>
            <a:avLst/>
            <a:gdLst/>
            <a:ahLst/>
            <a:cxnLst/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rgbClr val="B2D235"/>
              </a:solidFill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4119563" y="3670300"/>
            <a:ext cx="457200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121150" y="2366963"/>
            <a:ext cx="455613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45" name="圆角矩形 44"/>
          <p:cNvSpPr/>
          <p:nvPr/>
        </p:nvSpPr>
        <p:spPr>
          <a:xfrm flipH="1" flipV="1">
            <a:off x="4119563" y="4130675"/>
            <a:ext cx="457200" cy="70643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rgbClr val="B2D235"/>
              </a:solidFill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46" name="TextBox 104"/>
          <p:cNvSpPr txBox="1">
            <a:spLocks noChangeArrowheads="1"/>
          </p:cNvSpPr>
          <p:nvPr/>
        </p:nvSpPr>
        <p:spPr bwMode="auto">
          <a:xfrm>
            <a:off x="4054475" y="4306888"/>
            <a:ext cx="593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>
                <a:solidFill>
                  <a:schemeClr val="bg1"/>
                </a:solidFill>
                <a:latin typeface="Impact" panose="020B0806030902050204" pitchFamily="34" charset="0"/>
                <a:ea typeface="造字工房尚雅体演示版常规体" pitchFamily="50" charset="-122"/>
              </a:rPr>
              <a:t>20%</a:t>
            </a:r>
            <a:endParaRPr lang="zh-CN" altLang="en-US" sz="1200">
              <a:solidFill>
                <a:schemeClr val="bg1"/>
              </a:solidFill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47" name="流程图: 延期 46"/>
          <p:cNvSpPr/>
          <p:nvPr/>
        </p:nvSpPr>
        <p:spPr>
          <a:xfrm rot="16200000" flipV="1">
            <a:off x="4972844" y="1874044"/>
            <a:ext cx="515938" cy="457200"/>
          </a:xfrm>
          <a:prstGeom prst="flowChartDelay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002213" y="3019425"/>
            <a:ext cx="457200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49" name="流程图: 延期 48"/>
          <p:cNvSpPr/>
          <p:nvPr/>
        </p:nvSpPr>
        <p:spPr>
          <a:xfrm rot="5400000">
            <a:off x="4972844" y="4350544"/>
            <a:ext cx="515938" cy="457200"/>
          </a:xfrm>
          <a:prstGeom prst="flowChartDelay">
            <a:avLst/>
          </a:prstGeom>
          <a:solidFill>
            <a:srgbClr val="3E3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50" name="矩形 15"/>
          <p:cNvSpPr/>
          <p:nvPr/>
        </p:nvSpPr>
        <p:spPr>
          <a:xfrm>
            <a:off x="5222875" y="4591050"/>
            <a:ext cx="457200" cy="255588"/>
          </a:xfrm>
          <a:custGeom>
            <a:avLst/>
            <a:gdLst/>
            <a:ahLst/>
            <a:cxnLst/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rgbClr val="B2D235"/>
              </a:solidFill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51" name="矩形 15"/>
          <p:cNvSpPr/>
          <p:nvPr/>
        </p:nvSpPr>
        <p:spPr>
          <a:xfrm flipH="1">
            <a:off x="4779963" y="4591050"/>
            <a:ext cx="457200" cy="255588"/>
          </a:xfrm>
          <a:custGeom>
            <a:avLst/>
            <a:gdLst/>
            <a:ahLst/>
            <a:cxnLst/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rgbClr val="B2D235"/>
              </a:solidFill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5002213" y="3670300"/>
            <a:ext cx="455612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5002213" y="2366963"/>
            <a:ext cx="457200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54" name="圆角矩形 53"/>
          <p:cNvSpPr/>
          <p:nvPr/>
        </p:nvSpPr>
        <p:spPr>
          <a:xfrm flipH="1" flipV="1">
            <a:off x="5002213" y="3905250"/>
            <a:ext cx="455612" cy="93186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rgbClr val="B2D235"/>
              </a:solidFill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55" name="TextBox 113"/>
          <p:cNvSpPr txBox="1">
            <a:spLocks noChangeArrowheads="1"/>
          </p:cNvSpPr>
          <p:nvPr/>
        </p:nvSpPr>
        <p:spPr bwMode="auto">
          <a:xfrm>
            <a:off x="4899025" y="4090988"/>
            <a:ext cx="6572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>
                <a:solidFill>
                  <a:schemeClr val="bg1"/>
                </a:solidFill>
                <a:latin typeface="Impact" panose="020B0806030902050204" pitchFamily="34" charset="0"/>
                <a:ea typeface="造字工房尚雅体演示版常规体" pitchFamily="50" charset="-122"/>
              </a:rPr>
              <a:t>25%</a:t>
            </a:r>
            <a:endParaRPr lang="zh-CN" altLang="en-US" sz="1200">
              <a:solidFill>
                <a:schemeClr val="bg1"/>
              </a:solidFill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56" name="流程图: 延期 55"/>
          <p:cNvSpPr/>
          <p:nvPr/>
        </p:nvSpPr>
        <p:spPr>
          <a:xfrm rot="16200000" flipV="1">
            <a:off x="5853906" y="1874044"/>
            <a:ext cx="515938" cy="457200"/>
          </a:xfrm>
          <a:prstGeom prst="flowChartDelay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5883275" y="3017838"/>
            <a:ext cx="457200" cy="646112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58" name="流程图: 延期 57"/>
          <p:cNvSpPr/>
          <p:nvPr/>
        </p:nvSpPr>
        <p:spPr>
          <a:xfrm rot="5400000">
            <a:off x="5853906" y="4350544"/>
            <a:ext cx="515938" cy="457200"/>
          </a:xfrm>
          <a:prstGeom prst="flowChartDelay">
            <a:avLst/>
          </a:prstGeom>
          <a:solidFill>
            <a:srgbClr val="3E3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59" name="矩形 15"/>
          <p:cNvSpPr/>
          <p:nvPr/>
        </p:nvSpPr>
        <p:spPr>
          <a:xfrm>
            <a:off x="6105525" y="4591050"/>
            <a:ext cx="455613" cy="255588"/>
          </a:xfrm>
          <a:custGeom>
            <a:avLst/>
            <a:gdLst/>
            <a:ahLst/>
            <a:cxnLst/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rgbClr val="B2D235"/>
              </a:solidFill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60" name="矩形 15"/>
          <p:cNvSpPr/>
          <p:nvPr/>
        </p:nvSpPr>
        <p:spPr>
          <a:xfrm flipH="1">
            <a:off x="5662613" y="4591050"/>
            <a:ext cx="455612" cy="255588"/>
          </a:xfrm>
          <a:custGeom>
            <a:avLst/>
            <a:gdLst/>
            <a:ahLst/>
            <a:cxnLst/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rgbClr val="B2D235"/>
              </a:solidFill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5883275" y="3670300"/>
            <a:ext cx="455613" cy="644525"/>
          </a:xfrm>
          <a:prstGeom prst="rect">
            <a:avLst/>
          </a:prstGeom>
          <a:solidFill>
            <a:srgbClr val="3E3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5883275" y="2366963"/>
            <a:ext cx="457200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63" name="圆角矩形 62"/>
          <p:cNvSpPr/>
          <p:nvPr/>
        </p:nvSpPr>
        <p:spPr>
          <a:xfrm flipH="1" flipV="1">
            <a:off x="5883275" y="3340100"/>
            <a:ext cx="455613" cy="1497013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rgbClr val="B2D235"/>
              </a:solidFill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64" name="TextBox 122"/>
          <p:cNvSpPr txBox="1">
            <a:spLocks noChangeArrowheads="1"/>
          </p:cNvSpPr>
          <p:nvPr/>
        </p:nvSpPr>
        <p:spPr bwMode="auto">
          <a:xfrm>
            <a:off x="5816600" y="3552825"/>
            <a:ext cx="5953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>
                <a:solidFill>
                  <a:schemeClr val="bg1"/>
                </a:solidFill>
                <a:latin typeface="Impact" panose="020B0806030902050204" pitchFamily="34" charset="0"/>
                <a:ea typeface="造字工房尚雅体演示版常规体" pitchFamily="50" charset="-122"/>
              </a:rPr>
              <a:t>45%</a:t>
            </a:r>
            <a:endParaRPr lang="zh-CN" altLang="en-US" sz="1200">
              <a:solidFill>
                <a:schemeClr val="bg1"/>
              </a:solidFill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65" name="流程图: 延期 64"/>
          <p:cNvSpPr/>
          <p:nvPr/>
        </p:nvSpPr>
        <p:spPr>
          <a:xfrm rot="16200000" flipV="1">
            <a:off x="6734969" y="1874044"/>
            <a:ext cx="515938" cy="457200"/>
          </a:xfrm>
          <a:prstGeom prst="flowChartDelay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6764338" y="3017838"/>
            <a:ext cx="457200" cy="646112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67" name="流程图: 延期 66"/>
          <p:cNvSpPr/>
          <p:nvPr/>
        </p:nvSpPr>
        <p:spPr>
          <a:xfrm rot="5400000">
            <a:off x="6734969" y="4350544"/>
            <a:ext cx="515938" cy="457200"/>
          </a:xfrm>
          <a:prstGeom prst="flowChartDelay">
            <a:avLst/>
          </a:prstGeom>
          <a:solidFill>
            <a:srgbClr val="3E3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68" name="矩形 15"/>
          <p:cNvSpPr/>
          <p:nvPr/>
        </p:nvSpPr>
        <p:spPr>
          <a:xfrm>
            <a:off x="6986588" y="4591050"/>
            <a:ext cx="455612" cy="255588"/>
          </a:xfrm>
          <a:custGeom>
            <a:avLst/>
            <a:gdLst/>
            <a:ahLst/>
            <a:cxnLst/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rgbClr val="B2D235"/>
              </a:solidFill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69" name="矩形 15"/>
          <p:cNvSpPr/>
          <p:nvPr/>
        </p:nvSpPr>
        <p:spPr>
          <a:xfrm flipH="1">
            <a:off x="6535738" y="4591050"/>
            <a:ext cx="457200" cy="255588"/>
          </a:xfrm>
          <a:custGeom>
            <a:avLst/>
            <a:gdLst/>
            <a:ahLst/>
            <a:cxnLst/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rgbClr val="B2D235"/>
              </a:solidFill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6764338" y="3670300"/>
            <a:ext cx="457200" cy="644525"/>
          </a:xfrm>
          <a:prstGeom prst="rect">
            <a:avLst/>
          </a:prstGeom>
          <a:solidFill>
            <a:srgbClr val="3E3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6764338" y="2366963"/>
            <a:ext cx="457200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72" name="圆角矩形 71"/>
          <p:cNvSpPr/>
          <p:nvPr/>
        </p:nvSpPr>
        <p:spPr>
          <a:xfrm flipH="1" flipV="1">
            <a:off x="6764338" y="3013075"/>
            <a:ext cx="457200" cy="1824038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rgbClr val="B2D235"/>
              </a:solidFill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73" name="TextBox 131"/>
          <p:cNvSpPr txBox="1">
            <a:spLocks noChangeArrowheads="1"/>
          </p:cNvSpPr>
          <p:nvPr/>
        </p:nvSpPr>
        <p:spPr bwMode="auto">
          <a:xfrm>
            <a:off x="6656388" y="3275013"/>
            <a:ext cx="6746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>
                <a:solidFill>
                  <a:schemeClr val="bg1"/>
                </a:solidFill>
                <a:latin typeface="Impact" panose="020B0806030902050204" pitchFamily="34" charset="0"/>
                <a:ea typeface="造字工房尚雅体演示版常规体" pitchFamily="50" charset="-122"/>
              </a:rPr>
              <a:t>60%</a:t>
            </a:r>
            <a:endParaRPr lang="zh-CN" altLang="en-US" sz="1200">
              <a:solidFill>
                <a:schemeClr val="bg1"/>
              </a:solidFill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74" name="流程图: 延期 73"/>
          <p:cNvSpPr/>
          <p:nvPr/>
        </p:nvSpPr>
        <p:spPr>
          <a:xfrm rot="16200000" flipV="1">
            <a:off x="7616825" y="1874838"/>
            <a:ext cx="515938" cy="455612"/>
          </a:xfrm>
          <a:prstGeom prst="flowChartDelay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75" name="矩形 15"/>
          <p:cNvSpPr/>
          <p:nvPr/>
        </p:nvSpPr>
        <p:spPr>
          <a:xfrm>
            <a:off x="7880350" y="4591050"/>
            <a:ext cx="457200" cy="255588"/>
          </a:xfrm>
          <a:custGeom>
            <a:avLst/>
            <a:gdLst/>
            <a:ahLst/>
            <a:cxnLst/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rgbClr val="B2D235"/>
              </a:solidFill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76" name="矩形 15"/>
          <p:cNvSpPr/>
          <p:nvPr/>
        </p:nvSpPr>
        <p:spPr>
          <a:xfrm flipH="1">
            <a:off x="7437438" y="4591050"/>
            <a:ext cx="457200" cy="255588"/>
          </a:xfrm>
          <a:custGeom>
            <a:avLst/>
            <a:gdLst/>
            <a:ahLst/>
            <a:cxnLst/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rgbClr val="B2D235"/>
              </a:solidFill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7646988" y="2366963"/>
            <a:ext cx="455612" cy="646112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78" name="圆角矩形 77"/>
          <p:cNvSpPr/>
          <p:nvPr/>
        </p:nvSpPr>
        <p:spPr>
          <a:xfrm flipH="1" flipV="1">
            <a:off x="7650163" y="2466975"/>
            <a:ext cx="457200" cy="2370138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rgbClr val="B2D235"/>
              </a:solidFill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79" name="TextBox 141"/>
          <p:cNvSpPr txBox="1">
            <a:spLocks noChangeArrowheads="1"/>
          </p:cNvSpPr>
          <p:nvPr/>
        </p:nvSpPr>
        <p:spPr bwMode="auto">
          <a:xfrm>
            <a:off x="7578725" y="2803525"/>
            <a:ext cx="5953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>
                <a:solidFill>
                  <a:schemeClr val="bg1"/>
                </a:solidFill>
                <a:latin typeface="Impact" panose="020B0806030902050204" pitchFamily="34" charset="0"/>
                <a:ea typeface="造字工房尚雅体演示版常规体" pitchFamily="50" charset="-122"/>
              </a:rPr>
              <a:t>75%</a:t>
            </a:r>
            <a:endParaRPr lang="zh-CN" altLang="en-US" sz="1200">
              <a:solidFill>
                <a:schemeClr val="bg1"/>
              </a:solidFill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80" name="流程图: 延期 79"/>
          <p:cNvSpPr/>
          <p:nvPr/>
        </p:nvSpPr>
        <p:spPr>
          <a:xfrm rot="16200000" flipV="1">
            <a:off x="8497888" y="1874837"/>
            <a:ext cx="515938" cy="455613"/>
          </a:xfrm>
          <a:prstGeom prst="flowChartDelay">
            <a:avLst/>
          </a:prstGeom>
          <a:solidFill>
            <a:srgbClr val="3E3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8528050" y="3017838"/>
            <a:ext cx="455613" cy="646112"/>
          </a:xfrm>
          <a:prstGeom prst="rect">
            <a:avLst/>
          </a:prstGeom>
          <a:solidFill>
            <a:srgbClr val="3E3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82" name="流程图: 延期 81"/>
          <p:cNvSpPr/>
          <p:nvPr/>
        </p:nvSpPr>
        <p:spPr>
          <a:xfrm rot="5400000">
            <a:off x="8497888" y="4351337"/>
            <a:ext cx="515938" cy="455613"/>
          </a:xfrm>
          <a:prstGeom prst="flowChartDelay">
            <a:avLst/>
          </a:prstGeom>
          <a:solidFill>
            <a:srgbClr val="3E3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83" name="矩形 15"/>
          <p:cNvSpPr/>
          <p:nvPr/>
        </p:nvSpPr>
        <p:spPr>
          <a:xfrm flipH="1">
            <a:off x="8305800" y="4591050"/>
            <a:ext cx="457200" cy="255588"/>
          </a:xfrm>
          <a:custGeom>
            <a:avLst/>
            <a:gdLst/>
            <a:ahLst/>
            <a:cxnLst/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rgbClr val="B2D235"/>
              </a:solidFill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8526463" y="3670300"/>
            <a:ext cx="457200" cy="644525"/>
          </a:xfrm>
          <a:prstGeom prst="rect">
            <a:avLst/>
          </a:prstGeom>
          <a:solidFill>
            <a:srgbClr val="3E3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8528050" y="2366963"/>
            <a:ext cx="455613" cy="646112"/>
          </a:xfrm>
          <a:prstGeom prst="rect">
            <a:avLst/>
          </a:prstGeom>
          <a:solidFill>
            <a:srgbClr val="3E3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86" name="圆角矩形 85"/>
          <p:cNvSpPr/>
          <p:nvPr/>
        </p:nvSpPr>
        <p:spPr>
          <a:xfrm flipH="1" flipV="1">
            <a:off x="8526463" y="1844675"/>
            <a:ext cx="457200" cy="300037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rgbClr val="B2D235"/>
              </a:solidFill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87" name="TextBox 150"/>
          <p:cNvSpPr txBox="1">
            <a:spLocks noChangeArrowheads="1"/>
          </p:cNvSpPr>
          <p:nvPr/>
        </p:nvSpPr>
        <p:spPr bwMode="auto">
          <a:xfrm>
            <a:off x="8358188" y="2027238"/>
            <a:ext cx="7985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>
                <a:solidFill>
                  <a:schemeClr val="bg1"/>
                </a:solidFill>
                <a:latin typeface="Impact" panose="020B0806030902050204" pitchFamily="34" charset="0"/>
                <a:ea typeface="造字工房尚雅体演示版常规体" pitchFamily="50" charset="-122"/>
              </a:rPr>
              <a:t>100%</a:t>
            </a:r>
            <a:endParaRPr lang="zh-CN" altLang="en-US" sz="1200">
              <a:solidFill>
                <a:schemeClr val="bg1"/>
              </a:solidFill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cxnSp>
        <p:nvCxnSpPr>
          <p:cNvPr id="88" name="直接连接符 87"/>
          <p:cNvCxnSpPr/>
          <p:nvPr/>
        </p:nvCxnSpPr>
        <p:spPr>
          <a:xfrm>
            <a:off x="3460750" y="5091113"/>
            <a:ext cx="528796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椭圆 88"/>
          <p:cNvSpPr>
            <a:spLocks noChangeAspect="1"/>
          </p:cNvSpPr>
          <p:nvPr/>
        </p:nvSpPr>
        <p:spPr>
          <a:xfrm>
            <a:off x="3421063" y="5024438"/>
            <a:ext cx="131762" cy="1333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90" name="椭圆 89"/>
          <p:cNvSpPr>
            <a:spLocks noChangeAspect="1"/>
          </p:cNvSpPr>
          <p:nvPr/>
        </p:nvSpPr>
        <p:spPr>
          <a:xfrm>
            <a:off x="5221288" y="5024438"/>
            <a:ext cx="131762" cy="1333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91" name="椭圆 90"/>
          <p:cNvSpPr>
            <a:spLocks noChangeAspect="1"/>
          </p:cNvSpPr>
          <p:nvPr/>
        </p:nvSpPr>
        <p:spPr>
          <a:xfrm>
            <a:off x="4308475" y="5024438"/>
            <a:ext cx="131763" cy="1333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92" name="椭圆 91"/>
          <p:cNvSpPr>
            <a:spLocks noChangeAspect="1"/>
          </p:cNvSpPr>
          <p:nvPr/>
        </p:nvSpPr>
        <p:spPr>
          <a:xfrm>
            <a:off x="6072188" y="5024438"/>
            <a:ext cx="131762" cy="1333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93" name="椭圆 92"/>
          <p:cNvSpPr>
            <a:spLocks noChangeAspect="1"/>
          </p:cNvSpPr>
          <p:nvPr/>
        </p:nvSpPr>
        <p:spPr>
          <a:xfrm>
            <a:off x="6934200" y="5024438"/>
            <a:ext cx="131763" cy="1333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94" name="椭圆 93"/>
          <p:cNvSpPr>
            <a:spLocks noChangeAspect="1"/>
          </p:cNvSpPr>
          <p:nvPr/>
        </p:nvSpPr>
        <p:spPr>
          <a:xfrm>
            <a:off x="7834313" y="5024438"/>
            <a:ext cx="131762" cy="1333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95" name="椭圆 94"/>
          <p:cNvSpPr>
            <a:spLocks noChangeAspect="1"/>
          </p:cNvSpPr>
          <p:nvPr/>
        </p:nvSpPr>
        <p:spPr>
          <a:xfrm>
            <a:off x="8655050" y="5024438"/>
            <a:ext cx="131763" cy="1333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96" name="TextBox 159"/>
          <p:cNvSpPr txBox="1">
            <a:spLocks noChangeArrowheads="1"/>
          </p:cNvSpPr>
          <p:nvPr/>
        </p:nvSpPr>
        <p:spPr bwMode="auto">
          <a:xfrm>
            <a:off x="3097213" y="5187950"/>
            <a:ext cx="7667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>
                <a:latin typeface="Impact" panose="020B0806030902050204" pitchFamily="34" charset="0"/>
                <a:ea typeface="造字工房尚雅体演示版常规体" pitchFamily="50" charset="-122"/>
              </a:rPr>
              <a:t>2007</a:t>
            </a:r>
            <a:endParaRPr lang="zh-CN" altLang="en-US" sz="1400"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97" name="TextBox 160"/>
          <p:cNvSpPr txBox="1">
            <a:spLocks noChangeArrowheads="1"/>
          </p:cNvSpPr>
          <p:nvPr/>
        </p:nvSpPr>
        <p:spPr bwMode="auto">
          <a:xfrm>
            <a:off x="3984625" y="5207000"/>
            <a:ext cx="766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>
                <a:latin typeface="Impact" panose="020B0806030902050204" pitchFamily="34" charset="0"/>
                <a:ea typeface="造字工房尚雅体演示版常规体" pitchFamily="50" charset="-122"/>
              </a:rPr>
              <a:t>2008</a:t>
            </a:r>
            <a:endParaRPr lang="zh-CN" altLang="en-US" sz="1400"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98" name="TextBox 161"/>
          <p:cNvSpPr txBox="1">
            <a:spLocks noChangeArrowheads="1"/>
          </p:cNvSpPr>
          <p:nvPr/>
        </p:nvSpPr>
        <p:spPr bwMode="auto">
          <a:xfrm>
            <a:off x="4897438" y="5207000"/>
            <a:ext cx="7667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>
                <a:latin typeface="Impact" panose="020B0806030902050204" pitchFamily="34" charset="0"/>
                <a:ea typeface="造字工房尚雅体演示版常规体" pitchFamily="50" charset="-122"/>
              </a:rPr>
              <a:t>2009</a:t>
            </a:r>
            <a:endParaRPr lang="zh-CN" altLang="en-US" sz="1400"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99" name="TextBox 162"/>
          <p:cNvSpPr txBox="1">
            <a:spLocks noChangeArrowheads="1"/>
          </p:cNvSpPr>
          <p:nvPr/>
        </p:nvSpPr>
        <p:spPr bwMode="auto">
          <a:xfrm>
            <a:off x="5746750" y="5207000"/>
            <a:ext cx="766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>
                <a:latin typeface="Impact" panose="020B0806030902050204" pitchFamily="34" charset="0"/>
                <a:ea typeface="造字工房尚雅体演示版常规体" pitchFamily="50" charset="-122"/>
              </a:rPr>
              <a:t>2010</a:t>
            </a:r>
            <a:endParaRPr lang="zh-CN" altLang="en-US" sz="1400"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100" name="TextBox 163"/>
          <p:cNvSpPr txBox="1">
            <a:spLocks noChangeArrowheads="1"/>
          </p:cNvSpPr>
          <p:nvPr/>
        </p:nvSpPr>
        <p:spPr bwMode="auto">
          <a:xfrm>
            <a:off x="6604000" y="5207000"/>
            <a:ext cx="766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>
                <a:latin typeface="Impact" panose="020B0806030902050204" pitchFamily="34" charset="0"/>
                <a:ea typeface="造字工房尚雅体演示版常规体" pitchFamily="50" charset="-122"/>
              </a:rPr>
              <a:t>2011</a:t>
            </a:r>
            <a:endParaRPr lang="zh-CN" altLang="en-US" sz="1400"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101" name="TextBox 164"/>
          <p:cNvSpPr txBox="1">
            <a:spLocks noChangeArrowheads="1"/>
          </p:cNvSpPr>
          <p:nvPr/>
        </p:nvSpPr>
        <p:spPr bwMode="auto">
          <a:xfrm>
            <a:off x="7510463" y="5207000"/>
            <a:ext cx="7667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>
                <a:latin typeface="Impact" panose="020B0806030902050204" pitchFamily="34" charset="0"/>
                <a:ea typeface="造字工房尚雅体演示版常规体" pitchFamily="50" charset="-122"/>
              </a:rPr>
              <a:t>2012</a:t>
            </a:r>
            <a:endParaRPr lang="zh-CN" altLang="en-US" sz="1400"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102" name="TextBox 165"/>
          <p:cNvSpPr txBox="1">
            <a:spLocks noChangeArrowheads="1"/>
          </p:cNvSpPr>
          <p:nvPr/>
        </p:nvSpPr>
        <p:spPr bwMode="auto">
          <a:xfrm>
            <a:off x="8331200" y="5207000"/>
            <a:ext cx="766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>
                <a:latin typeface="Impact" panose="020B0806030902050204" pitchFamily="34" charset="0"/>
                <a:ea typeface="造字工房尚雅体演示版常规体" pitchFamily="50" charset="-122"/>
              </a:rPr>
              <a:t>2013</a:t>
            </a:r>
            <a:endParaRPr lang="zh-CN" altLang="en-US" sz="1400"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103" name="矩形 102"/>
          <p:cNvSpPr/>
          <p:nvPr>
            <p:custDataLst>
              <p:tags r:id="rId1"/>
            </p:custDataLst>
          </p:nvPr>
        </p:nvSpPr>
        <p:spPr>
          <a:xfrm>
            <a:off x="1704991" y="-571401"/>
            <a:ext cx="878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smtClean="0">
                <a:solidFill>
                  <a:schemeClr val="bg1">
                    <a:lumMod val="65000"/>
                  </a:schemeClr>
                </a:solidFill>
              </a:rPr>
              <a:t>更多精品</a:t>
            </a:r>
            <a:r>
              <a:rPr lang="en-US" altLang="zh-CN" sz="2400" smtClean="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2400" smtClean="0">
                <a:solidFill>
                  <a:schemeClr val="bg1">
                    <a:lumMod val="65000"/>
                  </a:schemeClr>
                </a:solidFill>
              </a:rPr>
              <a:t>模板下载：</a:t>
            </a:r>
            <a:r>
              <a:rPr lang="en-US" altLang="zh-CN" sz="2400" smtClean="0">
                <a:solidFill>
                  <a:schemeClr val="bg1">
                    <a:lumMod val="65000"/>
                  </a:schemeClr>
                </a:solidFill>
              </a:rPr>
              <a:t>https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://shop162430736.taobao.com</a:t>
            </a:r>
            <a:endParaRPr lang="zh-CN" altLang="en-US" sz="24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9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8472378" y="1998923"/>
            <a:ext cx="1935125" cy="1935125"/>
            <a:chOff x="8472377" y="1998922"/>
            <a:chExt cx="1935125" cy="1935125"/>
          </a:xfrm>
        </p:grpSpPr>
        <p:sp>
          <p:nvSpPr>
            <p:cNvPr id="9" name="Donut 8"/>
            <p:cNvSpPr/>
            <p:nvPr/>
          </p:nvSpPr>
          <p:spPr>
            <a:xfrm>
              <a:off x="8472377" y="1998922"/>
              <a:ext cx="1935125" cy="1935125"/>
            </a:xfrm>
            <a:prstGeom prst="donut">
              <a:avLst>
                <a:gd name="adj" fmla="val 8728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8715153" y="2241698"/>
              <a:ext cx="1449572" cy="14495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4000" sy="104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243086" y="1998923"/>
            <a:ext cx="1935125" cy="1935125"/>
            <a:chOff x="6243085" y="1998922"/>
            <a:chExt cx="1935125" cy="1935125"/>
          </a:xfrm>
        </p:grpSpPr>
        <p:sp>
          <p:nvSpPr>
            <p:cNvPr id="8" name="Donut 7"/>
            <p:cNvSpPr/>
            <p:nvPr/>
          </p:nvSpPr>
          <p:spPr>
            <a:xfrm>
              <a:off x="6243085" y="1998922"/>
              <a:ext cx="1935125" cy="1935125"/>
            </a:xfrm>
            <a:prstGeom prst="donut">
              <a:avLst>
                <a:gd name="adj" fmla="val 8728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6485861" y="2241698"/>
              <a:ext cx="1449572" cy="14495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4000" sy="104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013792" y="1998923"/>
            <a:ext cx="1935125" cy="1935125"/>
            <a:chOff x="4013792" y="1998922"/>
            <a:chExt cx="1935125" cy="1935125"/>
          </a:xfrm>
        </p:grpSpPr>
        <p:sp>
          <p:nvSpPr>
            <p:cNvPr id="7" name="Donut 6"/>
            <p:cNvSpPr/>
            <p:nvPr/>
          </p:nvSpPr>
          <p:spPr>
            <a:xfrm>
              <a:off x="4013792" y="1998922"/>
              <a:ext cx="1935125" cy="1935125"/>
            </a:xfrm>
            <a:prstGeom prst="donut">
              <a:avLst>
                <a:gd name="adj" fmla="val 872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256568" y="2241698"/>
              <a:ext cx="1449572" cy="14495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4000" sy="104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784500" y="1998923"/>
            <a:ext cx="1935125" cy="1935125"/>
            <a:chOff x="1784499" y="1998922"/>
            <a:chExt cx="1935125" cy="1935125"/>
          </a:xfrm>
        </p:grpSpPr>
        <p:sp>
          <p:nvSpPr>
            <p:cNvPr id="4" name="Donut 3"/>
            <p:cNvSpPr/>
            <p:nvPr/>
          </p:nvSpPr>
          <p:spPr>
            <a:xfrm>
              <a:off x="1784499" y="1998922"/>
              <a:ext cx="1935125" cy="1935125"/>
            </a:xfrm>
            <a:prstGeom prst="donut">
              <a:avLst>
                <a:gd name="adj" fmla="val 8728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027275" y="2241698"/>
              <a:ext cx="1449572" cy="14495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4000" sy="104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</p:grpSp>
      <p:sp>
        <p:nvSpPr>
          <p:cNvPr id="6" name="Arc 5"/>
          <p:cNvSpPr/>
          <p:nvPr/>
        </p:nvSpPr>
        <p:spPr>
          <a:xfrm flipV="1">
            <a:off x="2431312" y="-940983"/>
            <a:ext cx="7329376" cy="5943600"/>
          </a:xfrm>
          <a:prstGeom prst="arc">
            <a:avLst>
              <a:gd name="adj1" fmla="val 12677550"/>
              <a:gd name="adj2" fmla="val 1970958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ko-KR"/>
              <a:t>SLIDE MAIN TITLE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smtClean="0">
                <a:latin typeface="Calibri" panose="020F0502020204030204" pitchFamily="34" charset="0"/>
              </a:rPr>
              <a:t>Slide sub title</a:t>
            </a:r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7</a:t>
            </a:fld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60315" y="1260897"/>
            <a:ext cx="11190763" cy="309958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 latinLnBrk="0"/>
            <a:r>
              <a:rPr lang="en-US" altLang="ko-KR" sz="14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>Our user-friendly and functional search engine helps you locate the right templates, effectively saving your time.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941135" y="5617161"/>
            <a:ext cx="4309731" cy="525401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spcBef>
                <a:spcPts val="0"/>
              </a:spcBef>
            </a:pPr>
            <a:r>
              <a:rPr lang="en-US" altLang="ko-KR" sz="14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+mn-cs"/>
              </a:rPr>
              <a:t>Our user-friendly and functional search engine helps you locate the right templates, effectively saving your time.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974113" y="2673007"/>
            <a:ext cx="1555896" cy="586957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atinLnBrk="0"/>
            <a:r>
              <a:rPr lang="en-US" altLang="ko-KR" sz="16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>TOP QUALITY DESIGN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359351" y="2673007"/>
            <a:ext cx="1244008" cy="586957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atinLnBrk="0"/>
            <a:r>
              <a:rPr lang="en-US" altLang="ko-KR" sz="16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>STYLISH DESIGN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6432699" y="2673007"/>
            <a:ext cx="1555896" cy="586957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atinLnBrk="0"/>
            <a:r>
              <a:rPr lang="en-US" altLang="ko-KR" sz="16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>TOP QUALITY DESIGN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661991" y="2673006"/>
            <a:ext cx="1555896" cy="586957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atinLnBrk="0"/>
            <a:r>
              <a:rPr lang="en-US" altLang="ko-KR" sz="16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>EYE-CATCHING VISUAL</a:t>
            </a:r>
          </a:p>
        </p:txBody>
      </p:sp>
      <p:sp>
        <p:nvSpPr>
          <p:cNvPr id="10" name="Isosceles Triangle 9"/>
          <p:cNvSpPr/>
          <p:nvPr/>
        </p:nvSpPr>
        <p:spPr>
          <a:xfrm>
            <a:off x="5425442" y="4671825"/>
            <a:ext cx="1341119" cy="471672"/>
          </a:xfrm>
          <a:prstGeom prst="triangl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18" name="Oval 17"/>
          <p:cNvSpPr/>
          <p:nvPr/>
        </p:nvSpPr>
        <p:spPr>
          <a:xfrm>
            <a:off x="3727795" y="4253025"/>
            <a:ext cx="210487" cy="21048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19" name="Oval 18"/>
          <p:cNvSpPr/>
          <p:nvPr/>
        </p:nvSpPr>
        <p:spPr>
          <a:xfrm>
            <a:off x="8261891" y="4253025"/>
            <a:ext cx="210487" cy="21048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20" name="Rectangle 19"/>
          <p:cNvSpPr/>
          <p:nvPr/>
        </p:nvSpPr>
        <p:spPr>
          <a:xfrm>
            <a:off x="4866168" y="5192939"/>
            <a:ext cx="2459667" cy="37106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4961860" y="5204374"/>
            <a:ext cx="2268280" cy="371513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atinLnBrk="0"/>
            <a:r>
              <a:rPr lang="en-US" altLang="ko-KR" sz="1800">
                <a:effectLst/>
                <a:latin typeface="Calibri" panose="020F0502020204030204" pitchFamily="34" charset="0"/>
              </a:rPr>
              <a:t>TOP QUALITY DESIGN</a:t>
            </a:r>
          </a:p>
        </p:txBody>
      </p:sp>
      <p:sp>
        <p:nvSpPr>
          <p:cNvPr id="30" name="矩形 29"/>
          <p:cNvSpPr/>
          <p:nvPr>
            <p:custDataLst>
              <p:tags r:id="rId1"/>
            </p:custDataLst>
          </p:nvPr>
        </p:nvSpPr>
        <p:spPr>
          <a:xfrm>
            <a:off x="1704991" y="-571401"/>
            <a:ext cx="878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smtClean="0">
                <a:solidFill>
                  <a:schemeClr val="bg1">
                    <a:lumMod val="65000"/>
                  </a:schemeClr>
                </a:solidFill>
              </a:rPr>
              <a:t>更多精品</a:t>
            </a:r>
            <a:r>
              <a:rPr lang="en-US" altLang="zh-CN" sz="2400" smtClean="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2400" smtClean="0">
                <a:solidFill>
                  <a:schemeClr val="bg1">
                    <a:lumMod val="65000"/>
                  </a:schemeClr>
                </a:solidFill>
              </a:rPr>
              <a:t>模板下载：</a:t>
            </a:r>
            <a:r>
              <a:rPr lang="en-US" altLang="zh-CN" sz="2400" smtClean="0">
                <a:solidFill>
                  <a:schemeClr val="bg1">
                    <a:lumMod val="65000"/>
                  </a:schemeClr>
                </a:solidFill>
              </a:rPr>
              <a:t>https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://shop162430736.taobao.com</a:t>
            </a:r>
            <a:endParaRPr lang="zh-CN" altLang="en-US" sz="24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80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ko-KR"/>
              <a:t>SLIDE MAIN TITLE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smtClean="0">
                <a:latin typeface="Calibri" panose="020F0502020204030204" pitchFamily="34" charset="0"/>
              </a:rPr>
              <a:t>Slide sub title</a:t>
            </a:r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8</a:t>
            </a:fld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1908416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0" y="1908416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900" y="1908416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3927716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525" y="1908416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525" y="3927716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3927716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0" y="3927716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709613" y="2799004"/>
            <a:ext cx="1511300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  <a:ea typeface="Hiragino Sans GB W3" panose="020B0300000000000000" pitchFamily="34" charset="-122"/>
              </a:rPr>
              <a:t>Enter your title</a:t>
            </a:r>
            <a:endParaRPr lang="zh-CN" altLang="en-US" dirty="0">
              <a:solidFill>
                <a:schemeClr val="accent1"/>
              </a:solidFill>
              <a:latin typeface="Impact" panose="020B080603090205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667125" y="2799004"/>
            <a:ext cx="1512888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  <a:ea typeface="Hiragino Sans GB W3" panose="020B0300000000000000" pitchFamily="34" charset="-122"/>
              </a:rPr>
              <a:t>Enter your title</a:t>
            </a:r>
            <a:endParaRPr lang="zh-CN" altLang="en-US" dirty="0">
              <a:solidFill>
                <a:schemeClr val="accent1"/>
              </a:solidFill>
              <a:latin typeface="Impact" panose="020B080603090205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634163" y="2799004"/>
            <a:ext cx="1512887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  <a:ea typeface="Hiragino Sans GB W3" panose="020B0300000000000000" pitchFamily="34" charset="-122"/>
              </a:rPr>
              <a:t>Enter your title</a:t>
            </a:r>
            <a:endParaRPr lang="zh-CN" altLang="en-US" dirty="0">
              <a:solidFill>
                <a:schemeClr val="accent1"/>
              </a:solidFill>
              <a:latin typeface="Impact" panose="020B080603090205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586913" y="2760904"/>
            <a:ext cx="1511300" cy="433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  <a:ea typeface="Hiragino Sans GB W3" panose="020B0300000000000000" pitchFamily="34" charset="-122"/>
              </a:rPr>
              <a:t>Enter your title</a:t>
            </a:r>
            <a:endParaRPr lang="zh-CN" altLang="en-US" dirty="0">
              <a:solidFill>
                <a:schemeClr val="accent1"/>
              </a:solidFill>
              <a:latin typeface="Impact" panose="020B080603090205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09613" y="4757979"/>
            <a:ext cx="1511300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  <a:ea typeface="Hiragino Sans GB W3" panose="020B0300000000000000" pitchFamily="34" charset="-122"/>
              </a:rPr>
              <a:t>Enter your title</a:t>
            </a:r>
            <a:endParaRPr lang="zh-CN" altLang="en-US" dirty="0">
              <a:solidFill>
                <a:schemeClr val="accent1"/>
              </a:solidFill>
              <a:latin typeface="Impact" panose="020B080603090205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667125" y="4757979"/>
            <a:ext cx="1512888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  <a:ea typeface="Hiragino Sans GB W3" panose="020B0300000000000000" pitchFamily="34" charset="-122"/>
              </a:rPr>
              <a:t>Enter your title</a:t>
            </a:r>
            <a:endParaRPr lang="zh-CN" altLang="en-US" dirty="0">
              <a:solidFill>
                <a:schemeClr val="accent1"/>
              </a:solidFill>
              <a:latin typeface="Impact" panose="020B080603090205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634163" y="4757979"/>
            <a:ext cx="1512887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  <a:ea typeface="Hiragino Sans GB W3" panose="020B0300000000000000" pitchFamily="34" charset="-122"/>
              </a:rPr>
              <a:t>Enter your title</a:t>
            </a:r>
            <a:endParaRPr lang="zh-CN" altLang="en-US" dirty="0">
              <a:solidFill>
                <a:schemeClr val="accent1"/>
              </a:solidFill>
              <a:latin typeface="Impact" panose="020B080603090205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586913" y="4719879"/>
            <a:ext cx="1511300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  <a:ea typeface="Hiragino Sans GB W3" panose="020B0300000000000000" pitchFamily="34" charset="-122"/>
              </a:rPr>
              <a:t>Enter your title</a:t>
            </a:r>
            <a:endParaRPr lang="zh-CN" altLang="en-US" dirty="0">
              <a:solidFill>
                <a:schemeClr val="accent1"/>
              </a:solidFill>
              <a:latin typeface="Impact" panose="020B080603090205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22" name="矩形 21"/>
          <p:cNvSpPr/>
          <p:nvPr>
            <p:custDataLst>
              <p:tags r:id="rId1"/>
            </p:custDataLst>
          </p:nvPr>
        </p:nvSpPr>
        <p:spPr>
          <a:xfrm>
            <a:off x="1704991" y="-571401"/>
            <a:ext cx="878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smtClean="0">
                <a:solidFill>
                  <a:schemeClr val="bg1">
                    <a:lumMod val="65000"/>
                  </a:schemeClr>
                </a:solidFill>
              </a:rPr>
              <a:t>更多精品</a:t>
            </a:r>
            <a:r>
              <a:rPr lang="en-US" altLang="zh-CN" sz="2400" smtClean="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2400" smtClean="0">
                <a:solidFill>
                  <a:schemeClr val="bg1">
                    <a:lumMod val="65000"/>
                  </a:schemeClr>
                </a:solidFill>
              </a:rPr>
              <a:t>模板下载：</a:t>
            </a:r>
            <a:r>
              <a:rPr lang="en-US" altLang="zh-CN" sz="2400" smtClean="0">
                <a:solidFill>
                  <a:schemeClr val="bg1">
                    <a:lumMod val="65000"/>
                  </a:schemeClr>
                </a:solidFill>
              </a:rPr>
              <a:t>https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://shop162430736.taobao.com</a:t>
            </a:r>
            <a:endParaRPr lang="zh-CN" altLang="en-US" sz="24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57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236720" y="899160"/>
            <a:ext cx="3718560" cy="5059680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1039985" y="2667001"/>
            <a:ext cx="10112030" cy="2024365"/>
            <a:chOff x="583679" y="1752601"/>
            <a:chExt cx="10112030" cy="2024365"/>
          </a:xfrm>
        </p:grpSpPr>
        <p:sp>
          <p:nvSpPr>
            <p:cNvPr id="5" name="文本框 4"/>
            <p:cNvSpPr txBox="1"/>
            <p:nvPr/>
          </p:nvSpPr>
          <p:spPr>
            <a:xfrm>
              <a:off x="583679" y="2287350"/>
              <a:ext cx="101120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 smtClean="0"/>
                <a:t>25SET POWER PRESENTATION</a:t>
              </a:r>
              <a:endParaRPr lang="zh-CN" altLang="en-US" sz="4400" b="1" dirty="0"/>
            </a:p>
          </p:txBody>
        </p:sp>
        <p:sp>
          <p:nvSpPr>
            <p:cNvPr id="6" name="Text Placeholder 24"/>
            <p:cNvSpPr txBox="1">
              <a:spLocks/>
            </p:cNvSpPr>
            <p:nvPr/>
          </p:nvSpPr>
          <p:spPr>
            <a:xfrm>
              <a:off x="1880949" y="3040727"/>
              <a:ext cx="7517490" cy="736239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There are many variations of passages of Lorem Ipsum available, but the majority have suffered alteration in some 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form.</a:t>
              </a:r>
              <a:endParaRPr lang="en-US" sz="1400" b="1" dirty="0">
                <a:solidFill>
                  <a:schemeClr val="bg1">
                    <a:lumMod val="50000"/>
                  </a:schemeClr>
                </a:solidFill>
                <a:latin typeface="Signika Negative" pitchFamily="2" charset="0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4214754" y="1752601"/>
              <a:ext cx="2849880" cy="4995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smtClean="0">
                  <a:solidFill>
                    <a:schemeClr val="bg1"/>
                  </a:solidFill>
                </a:rPr>
                <a:t>PART TWO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1704991" y="-571401"/>
            <a:ext cx="878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smtClean="0">
                <a:solidFill>
                  <a:schemeClr val="bg1">
                    <a:lumMod val="65000"/>
                  </a:schemeClr>
                </a:solidFill>
              </a:rPr>
              <a:t>更多精品</a:t>
            </a:r>
            <a:r>
              <a:rPr lang="en-US" altLang="zh-CN" sz="2400" smtClean="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2400" smtClean="0">
                <a:solidFill>
                  <a:schemeClr val="bg1">
                    <a:lumMod val="65000"/>
                  </a:schemeClr>
                </a:solidFill>
              </a:rPr>
              <a:t>模板下载：</a:t>
            </a:r>
            <a:r>
              <a:rPr lang="en-US" altLang="zh-CN" sz="2400" smtClean="0">
                <a:solidFill>
                  <a:schemeClr val="bg1">
                    <a:lumMod val="65000"/>
                  </a:schemeClr>
                </a:solidFill>
              </a:rPr>
              <a:t>https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://shop162430736.taobao.com</a:t>
            </a:r>
            <a:endParaRPr lang="zh-CN" altLang="en-US" sz="24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6390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tktxvcs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tktxvcs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tktxvcs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tktxvcs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tktxvcs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tktxvcs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tktxvcs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tktxvcs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tktxvcs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tktxvcs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tktxvcs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tktxvcs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tktxvcs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tktxvcs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tktxvcs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tktxvcs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tktxvcs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tktxvcs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tktxvcs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tktxvcs3"/>
</p:tagLst>
</file>

<file path=ppt/theme/theme1.xml><?xml version="1.0" encoding="utf-8"?>
<a:theme xmlns:a="http://schemas.openxmlformats.org/drawingml/2006/main" name="Office 主题">
  <a:themeElements>
    <a:clrScheme name="046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0063BE"/>
      </a:accent1>
      <a:accent2>
        <a:srgbClr val="0178D9"/>
      </a:accent2>
      <a:accent3>
        <a:srgbClr val="3688F7"/>
      </a:accent3>
      <a:accent4>
        <a:srgbClr val="47A1FE"/>
      </a:accent4>
      <a:accent5>
        <a:srgbClr val="6EB8FF"/>
      </a:accent5>
      <a:accent6>
        <a:srgbClr val="9FD2FF"/>
      </a:accent6>
      <a:hlink>
        <a:srgbClr val="F59E00"/>
      </a:hlink>
      <a:folHlink>
        <a:srgbClr val="B2B2B2"/>
      </a:folHlink>
    </a:clrScheme>
    <a:fontScheme name="微软雅黑">
      <a:majorFont>
        <a:latin typeface="微软雅黑"/>
        <a:ea typeface="Microsoft YaHei UI"/>
        <a:cs typeface=""/>
      </a:majorFont>
      <a:minorFont>
        <a:latin typeface="微软雅黑"/>
        <a:ea typeface="Microsoft Ya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1504</Words>
  <Application>Microsoft Office PowerPoint</Application>
  <PresentationFormat>宽屏</PresentationFormat>
  <Paragraphs>279</Paragraphs>
  <Slides>22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8" baseType="lpstr">
      <vt:lpstr>Adobe 繁黑體 Std B</vt:lpstr>
      <vt:lpstr>Gulim</vt:lpstr>
      <vt:lpstr>Hiragino Sans GB W3</vt:lpstr>
      <vt:lpstr>Malgun Gothic</vt:lpstr>
      <vt:lpstr>Microsoft YaHei UI</vt:lpstr>
      <vt:lpstr>Signika Negative</vt:lpstr>
      <vt:lpstr>宋体</vt:lpstr>
      <vt:lpstr>微软雅黑</vt:lpstr>
      <vt:lpstr>造字工房尚雅体演示版常规体</vt:lpstr>
      <vt:lpstr>Arial</vt:lpstr>
      <vt:lpstr>Calibri</vt:lpstr>
      <vt:lpstr>Calibri Light</vt:lpstr>
      <vt:lpstr>Impact</vt:lpstr>
      <vt:lpstr>Tahoma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锐旗设计；https://9ppt.taobao.com</dc:title>
  <dc:creator>锐旗设计;https://9ppt.taobao.com</dc:creator>
  <cp:keywords>锐旗设计；https://9ppt.taobao.com</cp:keywords>
  <cp:lastModifiedBy>Admin</cp:lastModifiedBy>
  <cp:revision>227</cp:revision>
  <dcterms:created xsi:type="dcterms:W3CDTF">2015-12-24T07:33:27Z</dcterms:created>
  <dcterms:modified xsi:type="dcterms:W3CDTF">2016-11-07T14:55:21Z</dcterms:modified>
  <cp:category>锐旗设计；https://9ppt.taobao.com</cp:category>
</cp:coreProperties>
</file>